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96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88.xml"/>
  <Override ContentType="application/vnd.openxmlformats-officedocument.presentationml.slideLayout+xml" PartName="/ppt/slideLayouts/slideLayout165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8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193.xml"/>
  <Override ContentType="application/vnd.openxmlformats-officedocument.presentationml.slideLayout+xml" PartName="/ppt/slideLayouts/slideLayout185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57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61.xml"/>
  <Override ContentType="application/vnd.openxmlformats-officedocument.presentationml.slideLayout+xml" PartName="/ppt/slideLayouts/slideLayout172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6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89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80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6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95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177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184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7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9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156.xml"/>
  <Override ContentType="application/vnd.openxmlformats-officedocument.presentationml.slideLayout+xml" PartName="/ppt/slideLayouts/slideLayout199.xml"/>
  <Override ContentType="application/vnd.openxmlformats-officedocument.presentationml.slideLayout+xml" PartName="/ppt/slideLayouts/slideLayout173.xml"/>
  <Override ContentType="application/vnd.openxmlformats-officedocument.presentationml.slideLayout+xml" PartName="/ppt/slideLayouts/slideLayout171.xml"/>
  <Override ContentType="application/vnd.openxmlformats-officedocument.presentationml.slideLayout+xml" PartName="/ppt/slideLayouts/slideLayout198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163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78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94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59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83.xml"/>
  <Override ContentType="application/vnd.openxmlformats-officedocument.presentationml.slideLayout+xml" PartName="/ppt/slideLayouts/slideLayout166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74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87.xml"/>
  <Override ContentType="application/vnd.openxmlformats-officedocument.presentationml.slideLayout+xml" PartName="/ppt/slideLayouts/slideLayout19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9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170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179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82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16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5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192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75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69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86.xml"/>
  <Override ContentType="application/vnd.openxmlformats-officedocument.presentationml.slideLayout+xml" PartName="/ppt/slideLayouts/slideLayout160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847" r:id="rId4"/>
    <p:sldMasterId id="2147483848" r:id="rId5"/>
    <p:sldMasterId id="2147483849" r:id="rId6"/>
    <p:sldMasterId id="2147483850" r:id="rId7"/>
    <p:sldMasterId id="2147483851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</p:sldIdLst>
  <p:sldSz cy="5143500" cx="9144000"/>
  <p:notesSz cx="6858000" cy="9144000"/>
  <p:embeddedFontLst>
    <p:embeddedFont>
      <p:font typeface="Play"/>
      <p:regular r:id="rId18"/>
      <p:bold r:id="rId19"/>
    </p:embeddedFont>
    <p:embeddedFont>
      <p:font typeface="Inter SemiBold"/>
      <p:regular r:id="rId20"/>
      <p:bold r:id="rId21"/>
      <p:italic r:id="rId22"/>
      <p:boldItalic r:id="rId23"/>
    </p:embeddedFont>
    <p:embeddedFont>
      <p:font typeface="Inter"/>
      <p:regular r:id="rId24"/>
      <p:bold r:id="rId25"/>
      <p:italic r:id="rId26"/>
      <p:boldItalic r:id="rId27"/>
    </p:embeddedFont>
    <p:embeddedFont>
      <p:font typeface="Poppins"/>
      <p:regular r:id="rId28"/>
      <p:bold r:id="rId29"/>
      <p:italic r:id="rId30"/>
      <p:boldItalic r:id="rId31"/>
    </p:embeddedFont>
    <p:embeddedFont>
      <p:font typeface="Poppins Medium"/>
      <p:regular r:id="rId32"/>
      <p:bold r:id="rId33"/>
      <p:italic r:id="rId34"/>
      <p:boldItalic r:id="rId35"/>
    </p:embeddedFont>
    <p:embeddedFont>
      <p:font typeface="Rubik"/>
      <p:regular r:id="rId36"/>
      <p:bold r:id="rId37"/>
      <p:italic r:id="rId38"/>
      <p:boldItalic r:id="rId39"/>
    </p:embeddedFont>
    <p:embeddedFont>
      <p:font typeface="Poppins SemiBold"/>
      <p:regular r:id="rId40"/>
      <p:bold r:id="rId41"/>
      <p:italic r:id="rId42"/>
      <p:boldItalic r:id="rId43"/>
    </p:embeddedFont>
    <p:embeddedFont>
      <p:font typeface="Fira Sans Extra Condensed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SemiBold-regular.fntdata"/><Relationship Id="rId42" Type="http://schemas.openxmlformats.org/officeDocument/2006/relationships/font" Target="fonts/PoppinsSemiBold-italic.fntdata"/><Relationship Id="rId41" Type="http://schemas.openxmlformats.org/officeDocument/2006/relationships/font" Target="fonts/PoppinsSemiBold-bold.fntdata"/><Relationship Id="rId44" Type="http://schemas.openxmlformats.org/officeDocument/2006/relationships/font" Target="fonts/FiraSansExtraCondensed-regular.fntdata"/><Relationship Id="rId43" Type="http://schemas.openxmlformats.org/officeDocument/2006/relationships/font" Target="fonts/PoppinsSemiBold-boldItalic.fntdata"/><Relationship Id="rId46" Type="http://schemas.openxmlformats.org/officeDocument/2006/relationships/font" Target="fonts/FiraSansExtraCondensed-italic.fntdata"/><Relationship Id="rId45" Type="http://schemas.openxmlformats.org/officeDocument/2006/relationships/font" Target="fonts/FiraSansExtraCondensed-bold.fntdata"/><Relationship Id="rId1" Type="http://schemas.openxmlformats.org/officeDocument/2006/relationships/theme" Target="theme/theme6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47" Type="http://schemas.openxmlformats.org/officeDocument/2006/relationships/font" Target="fonts/FiraSansExtraCondensed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font" Target="fonts/Poppins-boldItalic.fntdata"/><Relationship Id="rId30" Type="http://schemas.openxmlformats.org/officeDocument/2006/relationships/font" Target="fonts/Poppins-italic.fntdata"/><Relationship Id="rId33" Type="http://schemas.openxmlformats.org/officeDocument/2006/relationships/font" Target="fonts/PoppinsMedium-bold.fntdata"/><Relationship Id="rId32" Type="http://schemas.openxmlformats.org/officeDocument/2006/relationships/font" Target="fonts/PoppinsMedium-regular.fntdata"/><Relationship Id="rId35" Type="http://schemas.openxmlformats.org/officeDocument/2006/relationships/font" Target="fonts/PoppinsMedium-boldItalic.fntdata"/><Relationship Id="rId34" Type="http://schemas.openxmlformats.org/officeDocument/2006/relationships/font" Target="fonts/PoppinsMedium-italic.fntdata"/><Relationship Id="rId37" Type="http://schemas.openxmlformats.org/officeDocument/2006/relationships/font" Target="fonts/Rubik-bold.fntdata"/><Relationship Id="rId36" Type="http://schemas.openxmlformats.org/officeDocument/2006/relationships/font" Target="fonts/Rubik-regular.fntdata"/><Relationship Id="rId39" Type="http://schemas.openxmlformats.org/officeDocument/2006/relationships/font" Target="fonts/Rubik-boldItalic.fntdata"/><Relationship Id="rId38" Type="http://schemas.openxmlformats.org/officeDocument/2006/relationships/font" Target="fonts/Rubik-italic.fntdata"/><Relationship Id="rId20" Type="http://schemas.openxmlformats.org/officeDocument/2006/relationships/font" Target="fonts/InterSemiBold-regular.fntdata"/><Relationship Id="rId22" Type="http://schemas.openxmlformats.org/officeDocument/2006/relationships/font" Target="fonts/InterSemiBold-italic.fntdata"/><Relationship Id="rId21" Type="http://schemas.openxmlformats.org/officeDocument/2006/relationships/font" Target="fonts/InterSemiBold-bold.fntdata"/><Relationship Id="rId24" Type="http://schemas.openxmlformats.org/officeDocument/2006/relationships/font" Target="fonts/Inter-regular.fntdata"/><Relationship Id="rId23" Type="http://schemas.openxmlformats.org/officeDocument/2006/relationships/font" Target="fonts/InterSemiBold-boldItalic.fntdata"/><Relationship Id="rId26" Type="http://schemas.openxmlformats.org/officeDocument/2006/relationships/font" Target="fonts/Inter-italic.fntdata"/><Relationship Id="rId25" Type="http://schemas.openxmlformats.org/officeDocument/2006/relationships/font" Target="fonts/Inter-bold.fntdata"/><Relationship Id="rId28" Type="http://schemas.openxmlformats.org/officeDocument/2006/relationships/font" Target="fonts/Poppins-regular.fntdata"/><Relationship Id="rId27" Type="http://schemas.openxmlformats.org/officeDocument/2006/relationships/font" Target="fonts/Inter-boldItalic.fntdata"/><Relationship Id="rId29" Type="http://schemas.openxmlformats.org/officeDocument/2006/relationships/font" Target="fonts/Poppins-bold.fntdata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font" Target="fonts/Play-bold.fntdata"/><Relationship Id="rId18" Type="http://schemas.openxmlformats.org/officeDocument/2006/relationships/font" Target="fonts/Play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3542c7f7b91_0_3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3542c7f7b91_0_3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“Welcome.”</a:t>
            </a:r>
            <a:r>
              <a:rPr lang="en">
                <a:solidFill>
                  <a:schemeClr val="dk1"/>
                </a:solidFill>
              </a:rPr>
              <a:t> </a:t>
            </a:r>
            <a:r>
              <a:rPr i="1" lang="en">
                <a:solidFill>
                  <a:schemeClr val="dk1"/>
                </a:solidFill>
              </a:rPr>
              <a:t>(hold three beats — let the line speak for itself)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For decades we’ve upgraded almost everything — phones, cars, even coffee machines — yet most organisations still run work on the same operating system they installed in the ’90s.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By choosing to be in this room today, you’ve stepped into a once-in-a-generation moment to rewrite that script. </a:t>
            </a:r>
            <a:r>
              <a:rPr b="1" lang="en">
                <a:solidFill>
                  <a:schemeClr val="dk1"/>
                </a:solidFill>
              </a:rPr>
              <a:t>Congratulations for raising your hand to lead the change.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3542c7f7b91_0_3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3542c7f7b91_0_3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“1995 gave us floppy disks and shoulder pads. It also gave us job descriptions, career ladders and approval chains we still copy-paste today. Meanwhile AI engineers ship code at the speed of thought. Traditional roles and hierarchies just can’t keep up—so today is about re-engineering how work gets done.”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542c7f7b91_0_3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542c7f7b91_0_3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We are standing in a full-blown </a:t>
            </a:r>
            <a:r>
              <a:rPr b="1" i="1" lang="en">
                <a:solidFill>
                  <a:schemeClr val="dk1"/>
                </a:solidFill>
              </a:rPr>
              <a:t>work crisis</a:t>
            </a:r>
            <a:r>
              <a:rPr b="1" lang="en">
                <a:solidFill>
                  <a:schemeClr val="dk1"/>
                </a:solidFill>
              </a:rPr>
              <a:t>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 crisis not of talent, not of technology, but of </a:t>
            </a:r>
            <a:r>
              <a:rPr i="1" lang="en">
                <a:solidFill>
                  <a:schemeClr val="dk1"/>
                </a:solidFill>
              </a:rPr>
              <a:t>out-dated frameworks</a:t>
            </a:r>
            <a:r>
              <a:rPr lang="en">
                <a:solidFill>
                  <a:schemeClr val="dk1"/>
                </a:solidFill>
              </a:rPr>
              <a:t> that waste the very potential they were built to unleash. Across every industry, the same problems appear: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• </a:t>
            </a:r>
            <a:r>
              <a:rPr b="1" lang="en">
                <a:solidFill>
                  <a:schemeClr val="dk1"/>
                </a:solidFill>
              </a:rPr>
              <a:t>Invisible work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• </a:t>
            </a:r>
            <a:r>
              <a:rPr b="1" lang="en">
                <a:solidFill>
                  <a:schemeClr val="dk1"/>
                </a:solidFill>
              </a:rPr>
              <a:t>Misguided AI bets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• </a:t>
            </a:r>
            <a:r>
              <a:rPr b="1" lang="en">
                <a:solidFill>
                  <a:schemeClr val="dk1"/>
                </a:solidFill>
              </a:rPr>
              <a:t>Workforce resistance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 • </a:t>
            </a:r>
            <a:r>
              <a:rPr b="1" lang="en">
                <a:solidFill>
                  <a:schemeClr val="dk1"/>
                </a:solidFill>
              </a:rPr>
              <a:t>Siloed data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b="1" lang="en">
                <a:solidFill>
                  <a:schemeClr val="dk1"/>
                </a:solidFill>
              </a:rPr>
              <a:t>disconnected plans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These are the systematic leaks of opportunity. And this </a:t>
            </a:r>
            <a:r>
              <a:rPr b="1" lang="en">
                <a:solidFill>
                  <a:schemeClr val="dk1"/>
                </a:solidFill>
              </a:rPr>
              <a:t>crisis of alignment</a:t>
            </a:r>
            <a:r>
              <a:rPr lang="en">
                <a:solidFill>
                  <a:schemeClr val="dk1"/>
                </a:solidFill>
              </a:rPr>
              <a:t>, is it’s costing us dearly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3542c7f7b91_0_36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3542c7f7b91_0_36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moment needs you. The only thing between you and the future is choosing to start—so hit go, right now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3542c7f7b91_0_37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3542c7f7b91_0_37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new era demands a new toolkit</a:t>
            </a:r>
            <a:br>
              <a:rPr lang="en"/>
            </a:br>
            <a:br>
              <a:rPr lang="en"/>
            </a:br>
            <a:r>
              <a:rPr b="1" lang="en">
                <a:solidFill>
                  <a:schemeClr val="dk1"/>
                </a:solidFill>
              </a:rPr>
              <a:t>People have skills.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• </a:t>
            </a:r>
            <a:r>
              <a:rPr b="1" lang="en">
                <a:solidFill>
                  <a:schemeClr val="dk1"/>
                </a:solidFill>
              </a:rPr>
              <a:t>Jobs have tasks.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• </a:t>
            </a:r>
            <a:r>
              <a:rPr b="1" lang="en">
                <a:solidFill>
                  <a:schemeClr val="dk1"/>
                </a:solidFill>
              </a:rPr>
              <a:t>Tasks need skills.</a:t>
            </a:r>
            <a:br>
              <a:rPr b="1" lang="en">
                <a:solidFill>
                  <a:schemeClr val="dk1"/>
                </a:solidFill>
              </a:rPr>
            </a:br>
            <a:r>
              <a:rPr b="1" lang="en">
                <a:solidFill>
                  <a:schemeClr val="dk1"/>
                </a:solidFill>
              </a:rPr>
              <a:t>- AI does not automate the skills, it automates the tasks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5abee45ac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5abee45ac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 talk track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3542c7f7b91_0_4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3542c7f7b91_0_4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This is a once-in-a-generation change. You are the once-in-a-generation leaders. There will never be a moment like this ever again.</a:t>
            </a:r>
            <a:endParaRPr b="1"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35abee45aca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35abee45aca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“1995 gave us floppy disks and shoulder pads. It also gave us job descriptions, career ladders and approval chains we still copy-paste today. Meanwhile AI engineers ship code at the speed of thought. Traditional roles and hierarchies just can’t keep up—so today is about re-engineering how work gets done.”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1.png"/><Relationship Id="rId3" Type="http://schemas.openxmlformats.org/officeDocument/2006/relationships/image" Target="../media/image22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5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png"/><Relationship Id="rId3" Type="http://schemas.openxmlformats.org/officeDocument/2006/relationships/image" Target="../media/image32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1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9.png"/><Relationship Id="rId3" Type="http://schemas.openxmlformats.org/officeDocument/2006/relationships/image" Target="../media/image22.png"/><Relationship Id="rId4" Type="http://schemas.openxmlformats.org/officeDocument/2006/relationships/image" Target="../media/image79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2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5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2.pn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5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5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5.pn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5.png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5.png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5.pn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6.png"/><Relationship Id="rId3" Type="http://schemas.openxmlformats.org/officeDocument/2006/relationships/image" Target="../media/image3.pn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6.png"/><Relationship Id="rId3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3.png"/><Relationship Id="rId3" Type="http://schemas.openxmlformats.org/officeDocument/2006/relationships/image" Target="../media/image3.png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0.png"/><Relationship Id="rId3" Type="http://schemas.openxmlformats.org/officeDocument/2006/relationships/image" Target="../media/image3.png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85.png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5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4.png"/><Relationship Id="rId3" Type="http://schemas.openxmlformats.org/officeDocument/2006/relationships/image" Target="../media/image3.png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Relationship Id="rId3" Type="http://schemas.openxmlformats.org/officeDocument/2006/relationships/image" Target="../media/image102.png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2.png"/><Relationship Id="rId3" Type="http://schemas.openxmlformats.org/officeDocument/2006/relationships/image" Target="../media/image3.png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6.png"/><Relationship Id="rId3" Type="http://schemas.openxmlformats.org/officeDocument/2006/relationships/image" Target="../media/image45.png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6.png"/><Relationship Id="rId3" Type="http://schemas.openxmlformats.org/officeDocument/2006/relationships/image" Target="../media/image45.png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9.png"/><Relationship Id="rId3" Type="http://schemas.openxmlformats.org/officeDocument/2006/relationships/image" Target="../media/image45.png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5.png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118.png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9.png"/><Relationship Id="rId3" Type="http://schemas.openxmlformats.org/officeDocument/2006/relationships/image" Target="../media/image118.png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7.png"/><Relationship Id="rId3" Type="http://schemas.openxmlformats.org/officeDocument/2006/relationships/image" Target="../media/image10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9.png"/><Relationship Id="rId3" Type="http://schemas.openxmlformats.org/officeDocument/2006/relationships/image" Target="../media/image7.png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4.png"/><Relationship Id="rId3" Type="http://schemas.openxmlformats.org/officeDocument/2006/relationships/image" Target="../media/image45.png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Relationship Id="rId3" Type="http://schemas.openxmlformats.org/officeDocument/2006/relationships/image" Target="../media/image45.png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3.png"/><Relationship Id="rId3" Type="http://schemas.openxmlformats.org/officeDocument/2006/relationships/image" Target="../media/image45.png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6.png"/><Relationship Id="rId3" Type="http://schemas.openxmlformats.org/officeDocument/2006/relationships/image" Target="../media/image45.png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6.png"/><Relationship Id="rId3" Type="http://schemas.openxmlformats.org/officeDocument/2006/relationships/image" Target="../media/image2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2.png"/><Relationship Id="rId3" Type="http://schemas.openxmlformats.org/officeDocument/2006/relationships/image" Target="../media/image32.png"/><Relationship Id="rId4" Type="http://schemas.openxmlformats.org/officeDocument/2006/relationships/image" Target="../media/image79.png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2.jpg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5.jpg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.png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6.png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3.png"/><Relationship Id="rId3" Type="http://schemas.openxmlformats.org/officeDocument/2006/relationships/image" Target="../media/image22.png"/></Relationships>
</file>

<file path=ppt/slideLayouts/_rels/slideLayout1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Relationship Id="rId3" Type="http://schemas.openxmlformats.org/officeDocument/2006/relationships/image" Target="../media/image22.png"/></Relationships>
</file>

<file path=ppt/slideLayouts/_rels/slideLayout1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25.png"/><Relationship Id="rId3" Type="http://schemas.openxmlformats.org/officeDocument/2006/relationships/image" Target="../media/image22.png"/></Relationships>
</file>

<file path=ppt/slideLayouts/_rels/slideLayout1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6.png"/><Relationship Id="rId3" Type="http://schemas.openxmlformats.org/officeDocument/2006/relationships/image" Target="../media/image2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1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png"/><Relationship Id="rId3" Type="http://schemas.openxmlformats.org/officeDocument/2006/relationships/image" Target="../media/image22.png"/></Relationships>
</file>

<file path=ppt/slideLayouts/_rels/slideLayout1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1.png"/><Relationship Id="rId3" Type="http://schemas.openxmlformats.org/officeDocument/2006/relationships/image" Target="../media/image22.png"/></Relationships>
</file>

<file path=ppt/slideLayouts/_rels/slideLayout1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9.png"/><Relationship Id="rId3" Type="http://schemas.openxmlformats.org/officeDocument/2006/relationships/image" Target="../media/image22.png"/></Relationships>
</file>

<file path=ppt/slideLayouts/_rels/slideLayout1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22.png"/></Relationships>
</file>

<file path=ppt/slideLayouts/_rels/slideLayout1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6.png"/><Relationship Id="rId3" Type="http://schemas.openxmlformats.org/officeDocument/2006/relationships/image" Target="../media/image22.png"/></Relationships>
</file>

<file path=ppt/slideLayouts/_rels/slideLayout1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2.png"/><Relationship Id="rId3" Type="http://schemas.openxmlformats.org/officeDocument/2006/relationships/image" Target="../media/image32.png"/></Relationships>
</file>

<file path=ppt/slideLayouts/_rels/slideLayout1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6.png"/><Relationship Id="rId3" Type="http://schemas.openxmlformats.org/officeDocument/2006/relationships/image" Target="../media/image22.png"/></Relationships>
</file>

<file path=ppt/slideLayouts/_rels/slideLayout1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4.png"/><Relationship Id="rId3" Type="http://schemas.openxmlformats.org/officeDocument/2006/relationships/image" Target="../media/image22.png"/></Relationships>
</file>

<file path=ppt/slideLayouts/_rels/slideLayout1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3.png"/><Relationship Id="rId3" Type="http://schemas.openxmlformats.org/officeDocument/2006/relationships/image" Target="../media/image22.png"/></Relationships>
</file>

<file path=ppt/slideLayouts/_rels/slideLayout1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2.png"/><Relationship Id="rId3" Type="http://schemas.openxmlformats.org/officeDocument/2006/relationships/image" Target="../media/image13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1.png"/><Relationship Id="rId3" Type="http://schemas.openxmlformats.org/officeDocument/2006/relationships/image" Target="../media/image22.png"/></Relationships>
</file>

<file path=ppt/slideLayouts/_rels/slideLayout1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1.png"/><Relationship Id="rId3" Type="http://schemas.openxmlformats.org/officeDocument/2006/relationships/image" Target="../media/image22.png"/></Relationships>
</file>

<file path=ppt/slideLayouts/_rels/slideLayout1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5.png"/><Relationship Id="rId3" Type="http://schemas.openxmlformats.org/officeDocument/2006/relationships/image" Target="../media/image22.png"/></Relationships>
</file>

<file path=ppt/slideLayouts/_rels/slideLayout1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7.png"/><Relationship Id="rId3" Type="http://schemas.openxmlformats.org/officeDocument/2006/relationships/image" Target="../media/image22.png"/></Relationships>
</file>

<file path=ppt/slideLayouts/_rels/slideLayout1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1.png"/><Relationship Id="rId3" Type="http://schemas.openxmlformats.org/officeDocument/2006/relationships/image" Target="../media/image22.png"/></Relationships>
</file>

<file path=ppt/slideLayouts/_rels/slideLayout1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0.png"/><Relationship Id="rId3" Type="http://schemas.openxmlformats.org/officeDocument/2006/relationships/image" Target="../media/image22.png"/></Relationships>
</file>

<file path=ppt/slideLayouts/_rels/slideLayout1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6.png"/><Relationship Id="rId3" Type="http://schemas.openxmlformats.org/officeDocument/2006/relationships/image" Target="../media/image22.png"/></Relationships>
</file>

<file path=ppt/slideLayouts/_rels/slideLayout1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7.png"/></Relationships>
</file>

<file path=ppt/slideLayouts/_rels/slideLayout1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9.png"/></Relationships>
</file>

<file path=ppt/slideLayouts/_rels/slideLayout1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22.png"/></Relationships>
</file>

<file path=ppt/slideLayouts/_rels/slideLayout1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22.png"/></Relationships>
</file>

<file path=ppt/slideLayouts/_rels/slideLayout1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9.png"/><Relationship Id="rId3" Type="http://schemas.openxmlformats.org/officeDocument/2006/relationships/image" Target="../media/image22.png"/></Relationships>
</file>

<file path=ppt/slideLayouts/_rels/slideLayout1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5.png"/></Relationships>
</file>

<file path=ppt/slideLayouts/_rels/slideLayout1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png"/><Relationship Id="rId3" Type="http://schemas.openxmlformats.org/officeDocument/2006/relationships/image" Target="../media/image2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3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2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4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2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2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2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2.jp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22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Relationship Id="rId3" Type="http://schemas.openxmlformats.org/officeDocument/2006/relationships/image" Target="../media/image22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Relationship Id="rId3" Type="http://schemas.openxmlformats.org/officeDocument/2006/relationships/image" Target="../media/image22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Relationship Id="rId3" Type="http://schemas.openxmlformats.org/officeDocument/2006/relationships/image" Target="../media/image22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6.png"/><Relationship Id="rId3" Type="http://schemas.openxmlformats.org/officeDocument/2006/relationships/image" Target="../media/image2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6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22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Relationship Id="rId3" Type="http://schemas.openxmlformats.org/officeDocument/2006/relationships/image" Target="../media/image22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Relationship Id="rId3" Type="http://schemas.openxmlformats.org/officeDocument/2006/relationships/image" Target="../media/image32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7.png"/><Relationship Id="rId3" Type="http://schemas.openxmlformats.org/officeDocument/2006/relationships/image" Target="../media/image22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Relationship Id="rId3" Type="http://schemas.openxmlformats.org/officeDocument/2006/relationships/image" Target="../media/image22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22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3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7.jp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2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Relationship Id="rId3" Type="http://schemas.openxmlformats.org/officeDocument/2006/relationships/image" Target="../media/image22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2.jp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jp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22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22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5.png"/><Relationship Id="rId3" Type="http://schemas.openxmlformats.org/officeDocument/2006/relationships/image" Target="../media/image22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5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5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0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0" name="Google Shape;380;p10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1" name="Google Shape;381;p10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0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3 - Silver">
  <p:cSld name="SECTION_TITLE_AND_DESCRIPTION_1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2 - Navy">
  <p:cSld name="BIG_NUMBER_1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06"/>
          <p:cNvSpPr/>
          <p:nvPr/>
        </p:nvSpPr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sp>
      <p:pic>
        <p:nvPicPr>
          <p:cNvPr id="389" name="Google Shape;389;p10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1">
  <p:cSld name="CUSTOM_1">
    <p:bg>
      <p:bgPr>
        <a:solidFill>
          <a:schemeClr val="lt2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07"/>
          <p:cNvSpPr/>
          <p:nvPr/>
        </p:nvSpPr>
        <p:spPr>
          <a:xfrm>
            <a:off x="0" y="100"/>
            <a:ext cx="3792900" cy="5143500"/>
          </a:xfrm>
          <a:prstGeom prst="round1Rect">
            <a:avLst>
              <a:gd fmla="val 3376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107"/>
          <p:cNvSpPr txBox="1"/>
          <p:nvPr>
            <p:ph type="title"/>
          </p:nvPr>
        </p:nvSpPr>
        <p:spPr>
          <a:xfrm>
            <a:off x="0" y="0"/>
            <a:ext cx="3110700" cy="1343100"/>
          </a:xfrm>
          <a:prstGeom prst="rect">
            <a:avLst/>
          </a:prstGeom>
        </p:spPr>
        <p:txBody>
          <a:bodyPr anchorCtr="0" anchor="t" bIns="91425" lIns="216000" spcFirstLastPara="1" rIns="91425" wrap="square" tIns="216000">
            <a:norm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3" name="Google Shape;393;p107"/>
          <p:cNvSpPr txBox="1"/>
          <p:nvPr>
            <p:ph idx="1" type="body"/>
          </p:nvPr>
        </p:nvSpPr>
        <p:spPr>
          <a:xfrm>
            <a:off x="0" y="1885950"/>
            <a:ext cx="3975000" cy="3257700"/>
          </a:xfrm>
          <a:prstGeom prst="rect">
            <a:avLst/>
          </a:prstGeom>
        </p:spPr>
        <p:txBody>
          <a:bodyPr anchorCtr="0" anchor="b" bIns="360000" lIns="216000" spcFirstLastPara="1" rIns="360000" wrap="square" tIns="0">
            <a:normAutofit/>
          </a:bodyPr>
          <a:lstStyle>
            <a:lvl1pPr indent="-28575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Inter"/>
              <a:buChar char="●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8575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○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8575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■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8575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●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8575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○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8575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■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8575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●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8575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○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8575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900"/>
              <a:buFont typeface="Inter"/>
              <a:buChar char="■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pic>
        <p:nvPicPr>
          <p:cNvPr id="394" name="Google Shape;394;p10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3246" y="152404"/>
            <a:ext cx="356400" cy="3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0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4">
  <p:cSld name="ONE_COLUMN_TEXT_1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08"/>
          <p:cNvSpPr/>
          <p:nvPr/>
        </p:nvSpPr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sp>
      <p:pic>
        <p:nvPicPr>
          <p:cNvPr id="398" name="Google Shape;398;p1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ubway 1 - Navy 1">
  <p:cSld name="BLANK_1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10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ubway 4 - Silver">
  <p:cSld name="BLANK_3_5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1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110"/>
          <p:cNvSpPr/>
          <p:nvPr/>
        </p:nvSpPr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1 - Navy">
  <p:cSld name="CAPTION_ONLY_1"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1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11"/>
          <p:cNvPicPr preferRelativeResize="0"/>
          <p:nvPr/>
        </p:nvPicPr>
        <p:blipFill rotWithShape="1">
          <a:blip r:embed="rId4">
            <a:alphaModFix/>
          </a:blip>
          <a:srcRect b="0" l="-85013" r="0" t="0"/>
          <a:stretch/>
        </p:blipFill>
        <p:spPr>
          <a:xfrm>
            <a:off x="0" y="-38"/>
            <a:ext cx="9144003" cy="5143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CUSTOM">
    <p:bg>
      <p:bgPr>
        <a:noFill/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tx1"/>
                </a:solidFill>
              </a:defRPr>
            </a:lvl1pPr>
            <a:lvl2pPr lvl="1" algn="r">
              <a:buNone/>
              <a:defRPr sz="1300">
                <a:solidFill>
                  <a:schemeClr val="tx1"/>
                </a:solidFill>
              </a:defRPr>
            </a:lvl2pPr>
            <a:lvl3pPr lvl="2" algn="r">
              <a:buNone/>
              <a:defRPr sz="1300">
                <a:solidFill>
                  <a:schemeClr val="tx1"/>
                </a:solidFill>
              </a:defRPr>
            </a:lvl3pPr>
            <a:lvl4pPr lvl="3" algn="r">
              <a:buNone/>
              <a:defRPr sz="1300">
                <a:solidFill>
                  <a:schemeClr val="tx1"/>
                </a:solidFill>
              </a:defRPr>
            </a:lvl4pPr>
            <a:lvl5pPr lvl="4" algn="r">
              <a:buNone/>
              <a:defRPr sz="1300">
                <a:solidFill>
                  <a:schemeClr val="tx1"/>
                </a:solidFill>
              </a:defRPr>
            </a:lvl5pPr>
            <a:lvl6pPr lvl="5" algn="r">
              <a:buNone/>
              <a:defRPr sz="1300">
                <a:solidFill>
                  <a:schemeClr val="tx1"/>
                </a:solidFill>
              </a:defRPr>
            </a:lvl6pPr>
            <a:lvl7pPr lvl="6" algn="r">
              <a:buNone/>
              <a:defRPr sz="1300">
                <a:solidFill>
                  <a:schemeClr val="tx1"/>
                </a:solidFill>
              </a:defRPr>
            </a:lvl7pPr>
            <a:lvl8pPr lvl="7" algn="r">
              <a:buNone/>
              <a:defRPr sz="1300">
                <a:solidFill>
                  <a:schemeClr val="tx1"/>
                </a:solidFill>
              </a:defRPr>
            </a:lvl8pPr>
            <a:lvl9pPr lvl="8" algn="r">
              <a:buNone/>
              <a:defRPr sz="1300">
                <a:solidFill>
                  <a:schemeClr val="tx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image 1">
  <p:cSld name="CUSTOM_3">
    <p:bg>
      <p:bgPr>
        <a:solidFill>
          <a:schemeClr val="accent4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14"/>
          <p:cNvSpPr txBox="1"/>
          <p:nvPr>
            <p:ph type="title"/>
          </p:nvPr>
        </p:nvSpPr>
        <p:spPr>
          <a:xfrm>
            <a:off x="5601575" y="2046475"/>
            <a:ext cx="3542400" cy="30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36000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 Medium"/>
              <a:buNone/>
              <a:defRPr sz="4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15" name="Google Shape;415;p114"/>
          <p:cNvPicPr preferRelativeResize="0"/>
          <p:nvPr/>
        </p:nvPicPr>
        <p:blipFill rotWithShape="1">
          <a:blip r:embed="rId2">
            <a:alphaModFix/>
          </a:blip>
          <a:srcRect b="0" l="9941" r="-570" t="23634"/>
          <a:stretch/>
        </p:blipFill>
        <p:spPr>
          <a:xfrm>
            <a:off x="0" y="0"/>
            <a:ext cx="6447049" cy="5113024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image 2">
  <p:cSld name="CUSTOM_3_1">
    <p:bg>
      <p:bgPr>
        <a:solidFill>
          <a:schemeClr val="accent5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15"/>
          <p:cNvSpPr txBox="1"/>
          <p:nvPr>
            <p:ph type="title"/>
          </p:nvPr>
        </p:nvSpPr>
        <p:spPr>
          <a:xfrm>
            <a:off x="5601575" y="2046475"/>
            <a:ext cx="3542400" cy="30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36000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 Medium"/>
              <a:buNone/>
              <a:defRPr sz="4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19" name="Google Shape;419;p115"/>
          <p:cNvPicPr preferRelativeResize="0"/>
          <p:nvPr/>
        </p:nvPicPr>
        <p:blipFill rotWithShape="1">
          <a:blip r:embed="rId2">
            <a:alphaModFix/>
          </a:blip>
          <a:srcRect b="7" l="9950" r="0" t="23987"/>
          <a:stretch/>
        </p:blipFill>
        <p:spPr>
          <a:xfrm>
            <a:off x="0" y="0"/>
            <a:ext cx="64743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image 3">
  <p:cSld name="CUSTOM_3_1_1">
    <p:bg>
      <p:bgPr>
        <a:solidFill>
          <a:schemeClr val="lt2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16"/>
          <p:cNvSpPr txBox="1"/>
          <p:nvPr>
            <p:ph type="title"/>
          </p:nvPr>
        </p:nvSpPr>
        <p:spPr>
          <a:xfrm>
            <a:off x="5601575" y="2046475"/>
            <a:ext cx="3542400" cy="30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36000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800"/>
              <a:buFont typeface="Poppins Medium"/>
              <a:buNone/>
              <a:defRPr sz="48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pic>
        <p:nvPicPr>
          <p:cNvPr id="423" name="Google Shape;423;p116"/>
          <p:cNvPicPr preferRelativeResize="0"/>
          <p:nvPr/>
        </p:nvPicPr>
        <p:blipFill rotWithShape="1">
          <a:blip r:embed="rId2">
            <a:alphaModFix/>
          </a:blip>
          <a:srcRect b="0" l="9730" r="0" t="23488"/>
          <a:stretch/>
        </p:blipFill>
        <p:spPr>
          <a:xfrm>
            <a:off x="0" y="-8725"/>
            <a:ext cx="64470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1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>
              <a:buNone/>
              <a:defRPr sz="13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>
              <a:buNone/>
              <a:defRPr sz="13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>
              <a:buNone/>
              <a:defRPr sz="13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>
              <a:buNone/>
              <a:defRPr sz="13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>
              <a:buNone/>
              <a:defRPr sz="13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>
              <a:buNone/>
              <a:defRPr sz="13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>
              <a:buNone/>
              <a:defRPr sz="13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>
              <a:buNone/>
              <a:defRPr sz="13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1">
  <p:cSld name="CUSTOM_1">
    <p:bg>
      <p:bgPr>
        <a:solidFill>
          <a:schemeClr val="lt2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17"/>
          <p:cNvSpPr/>
          <p:nvPr/>
        </p:nvSpPr>
        <p:spPr>
          <a:xfrm>
            <a:off x="0" y="100"/>
            <a:ext cx="3792900" cy="5143500"/>
          </a:xfrm>
          <a:prstGeom prst="round1Rect">
            <a:avLst>
              <a:gd fmla="val 3376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117"/>
          <p:cNvSpPr txBox="1"/>
          <p:nvPr>
            <p:ph type="title"/>
          </p:nvPr>
        </p:nvSpPr>
        <p:spPr>
          <a:xfrm>
            <a:off x="0" y="0"/>
            <a:ext cx="3110700" cy="13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16000" spcFirstLastPara="1" rIns="91425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8" name="Google Shape;428;p117"/>
          <p:cNvSpPr txBox="1"/>
          <p:nvPr>
            <p:ph idx="1" type="body"/>
          </p:nvPr>
        </p:nvSpPr>
        <p:spPr>
          <a:xfrm>
            <a:off x="0" y="1885950"/>
            <a:ext cx="3975000" cy="3257700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0" lIns="216000" spcFirstLastPara="1" rIns="360000" wrap="square" tIns="0">
            <a:noAutofit/>
          </a:bodyPr>
          <a:lstStyle>
            <a:lvl1pPr indent="-28575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Inter"/>
              <a:buChar char="●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8575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○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8575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■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8575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●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8575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○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8575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■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8575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●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8575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○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8575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900"/>
              <a:buFont typeface="Inter"/>
              <a:buChar char="■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pic>
        <p:nvPicPr>
          <p:cNvPr id="429" name="Google Shape;429;p1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3246" y="152404"/>
            <a:ext cx="356400" cy="3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1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2">
  <p:cSld name="CUSTOM_1_1">
    <p:bg>
      <p:bgPr>
        <a:solidFill>
          <a:schemeClr val="lt1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18"/>
          <p:cNvSpPr/>
          <p:nvPr/>
        </p:nvSpPr>
        <p:spPr>
          <a:xfrm>
            <a:off x="0" y="100"/>
            <a:ext cx="3792900" cy="5143500"/>
          </a:xfrm>
          <a:prstGeom prst="round1Rect">
            <a:avLst>
              <a:gd fmla="val 33762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118"/>
          <p:cNvSpPr txBox="1"/>
          <p:nvPr>
            <p:ph type="title"/>
          </p:nvPr>
        </p:nvSpPr>
        <p:spPr>
          <a:xfrm>
            <a:off x="0" y="0"/>
            <a:ext cx="3206100" cy="13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16000" spcFirstLastPara="1" rIns="91425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4" name="Google Shape;434;p118"/>
          <p:cNvSpPr txBox="1"/>
          <p:nvPr>
            <p:ph idx="1" type="body"/>
          </p:nvPr>
        </p:nvSpPr>
        <p:spPr>
          <a:xfrm>
            <a:off x="0" y="1885950"/>
            <a:ext cx="3975000" cy="3257700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0" lIns="216000" spcFirstLastPara="1" rIns="360000" wrap="square" tIns="0">
            <a:noAutofit/>
          </a:bodyPr>
          <a:lstStyle>
            <a:lvl1pPr indent="-28575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Inter"/>
              <a:buChar char="●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8575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○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8575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■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8575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●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8575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○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8575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■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8575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●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8575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○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8575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900"/>
              <a:buFont typeface="Inter"/>
              <a:buChar char="■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pic>
        <p:nvPicPr>
          <p:cNvPr id="435" name="Google Shape;435;p1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3246" y="152404"/>
            <a:ext cx="356400" cy="3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 1">
  <p:cSld name="CUSTOM_4">
    <p:bg>
      <p:bgPr>
        <a:solidFill>
          <a:schemeClr val="accent4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1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2500" y="151600"/>
            <a:ext cx="354900" cy="3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19"/>
          <p:cNvSpPr txBox="1"/>
          <p:nvPr>
            <p:ph type="title"/>
          </p:nvPr>
        </p:nvSpPr>
        <p:spPr>
          <a:xfrm>
            <a:off x="0" y="0"/>
            <a:ext cx="75447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0" name="Google Shape;440;p119"/>
          <p:cNvSpPr txBox="1"/>
          <p:nvPr>
            <p:ph idx="1" type="subTitle"/>
          </p:nvPr>
        </p:nvSpPr>
        <p:spPr>
          <a:xfrm>
            <a:off x="27275" y="769675"/>
            <a:ext cx="75447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0">
            <a:noAutofit/>
          </a:bodyPr>
          <a:lstStyle>
            <a:lvl1pPr indent="0" lvl="0" mar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1" name="Google Shape;441;p119"/>
          <p:cNvSpPr txBox="1"/>
          <p:nvPr>
            <p:ph idx="2" type="body"/>
          </p:nvPr>
        </p:nvSpPr>
        <p:spPr>
          <a:xfrm>
            <a:off x="0" y="1312950"/>
            <a:ext cx="9144000" cy="38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0" lIns="216000" spcFirstLastPara="1" rIns="360000" wrap="square" tIns="0">
            <a:no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42" name="Google Shape;442;p1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 2">
  <p:cSld name="CUSTOM_4_1">
    <p:bg>
      <p:bgPr>
        <a:solidFill>
          <a:schemeClr val="accent5"/>
        </a:solid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1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2500" y="151600"/>
            <a:ext cx="354900" cy="3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120"/>
          <p:cNvSpPr txBox="1"/>
          <p:nvPr>
            <p:ph type="title"/>
          </p:nvPr>
        </p:nvSpPr>
        <p:spPr>
          <a:xfrm>
            <a:off x="0" y="0"/>
            <a:ext cx="75447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120"/>
          <p:cNvSpPr txBox="1"/>
          <p:nvPr>
            <p:ph idx="1" type="subTitle"/>
          </p:nvPr>
        </p:nvSpPr>
        <p:spPr>
          <a:xfrm>
            <a:off x="27275" y="769675"/>
            <a:ext cx="75447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0">
            <a:noAutofit/>
          </a:bodyPr>
          <a:lstStyle>
            <a:lvl1pPr indent="0" lvl="0" mar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120"/>
          <p:cNvSpPr txBox="1"/>
          <p:nvPr>
            <p:ph idx="2" type="body"/>
          </p:nvPr>
        </p:nvSpPr>
        <p:spPr>
          <a:xfrm>
            <a:off x="0" y="1312950"/>
            <a:ext cx="9144000" cy="38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0" lIns="216000" spcFirstLastPara="1" rIns="360000" wrap="square" tIns="0">
            <a:no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48" name="Google Shape;448;p1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 3">
  <p:cSld name="CUSTOM_4_1_1">
    <p:bg>
      <p:bgPr>
        <a:solidFill>
          <a:schemeClr val="lt2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21"/>
          <p:cNvSpPr txBox="1"/>
          <p:nvPr>
            <p:ph type="title"/>
          </p:nvPr>
        </p:nvSpPr>
        <p:spPr>
          <a:xfrm>
            <a:off x="0" y="0"/>
            <a:ext cx="75447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" name="Google Shape;451;p121"/>
          <p:cNvSpPr txBox="1"/>
          <p:nvPr>
            <p:ph idx="1" type="subTitle"/>
          </p:nvPr>
        </p:nvSpPr>
        <p:spPr>
          <a:xfrm>
            <a:off x="0" y="769675"/>
            <a:ext cx="75447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0">
            <a:noAutofit/>
          </a:bodyPr>
          <a:lstStyle>
            <a:lvl1pPr indent="0" lvl="0" mar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pic>
        <p:nvPicPr>
          <p:cNvPr id="452" name="Google Shape;452;p1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3246" y="152404"/>
            <a:ext cx="356400" cy="3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121"/>
          <p:cNvSpPr txBox="1"/>
          <p:nvPr>
            <p:ph idx="2" type="body"/>
          </p:nvPr>
        </p:nvSpPr>
        <p:spPr>
          <a:xfrm>
            <a:off x="0" y="1312950"/>
            <a:ext cx="9144000" cy="38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0" lIns="216000" spcFirstLastPara="1" rIns="360000" wrap="square" tIns="0">
            <a:no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54" name="Google Shape;454;p1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 4">
  <p:cSld name="CUSTOM_4_1_1_1">
    <p:bg>
      <p:bgPr>
        <a:solidFill>
          <a:schemeClr val="lt1"/>
        </a:solid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22"/>
          <p:cNvSpPr txBox="1"/>
          <p:nvPr>
            <p:ph type="title"/>
          </p:nvPr>
        </p:nvSpPr>
        <p:spPr>
          <a:xfrm>
            <a:off x="0" y="0"/>
            <a:ext cx="75447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7" name="Google Shape;457;p122"/>
          <p:cNvSpPr txBox="1"/>
          <p:nvPr>
            <p:ph idx="1" type="subTitle"/>
          </p:nvPr>
        </p:nvSpPr>
        <p:spPr>
          <a:xfrm>
            <a:off x="0" y="769675"/>
            <a:ext cx="75447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0">
            <a:noAutofit/>
          </a:bodyPr>
          <a:lstStyle>
            <a:lvl1pPr indent="0" lvl="0" mar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pic>
        <p:nvPicPr>
          <p:cNvPr id="458" name="Google Shape;458;p1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3246" y="152404"/>
            <a:ext cx="356400" cy="3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122"/>
          <p:cNvSpPr txBox="1"/>
          <p:nvPr>
            <p:ph idx="2" type="body"/>
          </p:nvPr>
        </p:nvSpPr>
        <p:spPr>
          <a:xfrm>
            <a:off x="0" y="1312950"/>
            <a:ext cx="9144000" cy="38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0" lIns="216000" spcFirstLastPara="1" rIns="360000" wrap="square" tIns="0">
            <a:no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60" name="Google Shape;460;p1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rea 1">
  <p:cSld name="CUSTOM_4_1_2">
    <p:bg>
      <p:bgPr>
        <a:solidFill>
          <a:schemeClr val="accent5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23"/>
          <p:cNvSpPr/>
          <p:nvPr/>
        </p:nvSpPr>
        <p:spPr>
          <a:xfrm flipH="1" rot="5400000">
            <a:off x="2255163" y="-1291525"/>
            <a:ext cx="4189500" cy="8698800"/>
          </a:xfrm>
          <a:prstGeom prst="round1Rect">
            <a:avLst>
              <a:gd fmla="val 16021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3" name="Google Shape;463;p1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2500" y="151600"/>
            <a:ext cx="354900" cy="3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23"/>
          <p:cNvSpPr txBox="1"/>
          <p:nvPr>
            <p:ph type="title"/>
          </p:nvPr>
        </p:nvSpPr>
        <p:spPr>
          <a:xfrm>
            <a:off x="20400" y="0"/>
            <a:ext cx="75447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5" name="Google Shape;465;p123"/>
          <p:cNvSpPr txBox="1"/>
          <p:nvPr>
            <p:ph idx="1" type="body"/>
          </p:nvPr>
        </p:nvSpPr>
        <p:spPr>
          <a:xfrm>
            <a:off x="0" y="1312950"/>
            <a:ext cx="9144000" cy="38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0" lIns="216000" spcFirstLastPara="1" rIns="360000" wrap="square" tIns="0">
            <a:no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66" name="Google Shape;466;p1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CUSTOM">
    <p:bg>
      <p:bgPr>
        <a:noFill/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buNone/>
              <a:defRPr sz="1300">
                <a:solidFill>
                  <a:schemeClr val="tx1"/>
                </a:solidFill>
              </a:defRPr>
            </a:lvl1pPr>
            <a:lvl2pPr lvl="1" algn="r">
              <a:buNone/>
              <a:defRPr sz="1300">
                <a:solidFill>
                  <a:schemeClr val="tx1"/>
                </a:solidFill>
              </a:defRPr>
            </a:lvl2pPr>
            <a:lvl3pPr lvl="2" algn="r">
              <a:buNone/>
              <a:defRPr sz="1300">
                <a:solidFill>
                  <a:schemeClr val="tx1"/>
                </a:solidFill>
              </a:defRPr>
            </a:lvl3pPr>
            <a:lvl4pPr lvl="3" algn="r">
              <a:buNone/>
              <a:defRPr sz="1300">
                <a:solidFill>
                  <a:schemeClr val="tx1"/>
                </a:solidFill>
              </a:defRPr>
            </a:lvl4pPr>
            <a:lvl5pPr lvl="4" algn="r">
              <a:buNone/>
              <a:defRPr sz="1300">
                <a:solidFill>
                  <a:schemeClr val="tx1"/>
                </a:solidFill>
              </a:defRPr>
            </a:lvl5pPr>
            <a:lvl6pPr lvl="5" algn="r">
              <a:buNone/>
              <a:defRPr sz="1300">
                <a:solidFill>
                  <a:schemeClr val="tx1"/>
                </a:solidFill>
              </a:defRPr>
            </a:lvl6pPr>
            <a:lvl7pPr lvl="6" algn="r">
              <a:buNone/>
              <a:defRPr sz="1300">
                <a:solidFill>
                  <a:schemeClr val="tx1"/>
                </a:solidFill>
              </a:defRPr>
            </a:lvl7pPr>
            <a:lvl8pPr lvl="7" algn="r">
              <a:buNone/>
              <a:defRPr sz="1300">
                <a:solidFill>
                  <a:schemeClr val="tx1"/>
                </a:solidFill>
              </a:defRPr>
            </a:lvl8pPr>
            <a:lvl9pPr lvl="8" algn="r">
              <a:buNone/>
              <a:defRPr sz="1300">
                <a:solidFill>
                  <a:schemeClr val="tx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rea 2">
  <p:cSld name="CUSTOM_4_1_1_2">
    <p:bg>
      <p:bgPr>
        <a:solidFill>
          <a:schemeClr val="lt2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24"/>
          <p:cNvSpPr/>
          <p:nvPr/>
        </p:nvSpPr>
        <p:spPr>
          <a:xfrm flipH="1" rot="5400000">
            <a:off x="2255163" y="-1291525"/>
            <a:ext cx="4189500" cy="8698800"/>
          </a:xfrm>
          <a:prstGeom prst="round1Rect">
            <a:avLst>
              <a:gd fmla="val 16021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124"/>
          <p:cNvSpPr txBox="1"/>
          <p:nvPr>
            <p:ph type="title"/>
          </p:nvPr>
        </p:nvSpPr>
        <p:spPr>
          <a:xfrm>
            <a:off x="20400" y="0"/>
            <a:ext cx="75447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70" name="Google Shape;470;p1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3246" y="152404"/>
            <a:ext cx="356400" cy="3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124"/>
          <p:cNvSpPr txBox="1"/>
          <p:nvPr>
            <p:ph idx="1" type="body"/>
          </p:nvPr>
        </p:nvSpPr>
        <p:spPr>
          <a:xfrm>
            <a:off x="0" y="1312950"/>
            <a:ext cx="9144000" cy="38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0" lIns="216000" spcFirstLastPara="1" rIns="360000" wrap="square" tIns="0">
            <a:no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72" name="Google Shape;472;p1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">
  <p:cSld name="CUSTOM_4_1_1_1_1">
    <p:bg>
      <p:bgPr>
        <a:solidFill>
          <a:schemeClr val="lt2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25"/>
          <p:cNvSpPr txBox="1"/>
          <p:nvPr>
            <p:ph type="title"/>
          </p:nvPr>
        </p:nvSpPr>
        <p:spPr>
          <a:xfrm>
            <a:off x="20400" y="0"/>
            <a:ext cx="75447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75" name="Google Shape;475;p1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3246" y="152404"/>
            <a:ext cx="356400" cy="3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25"/>
          <p:cNvSpPr/>
          <p:nvPr/>
        </p:nvSpPr>
        <p:spPr>
          <a:xfrm>
            <a:off x="464625" y="819575"/>
            <a:ext cx="8133300" cy="4324200"/>
          </a:xfrm>
          <a:prstGeom prst="round2SameRect">
            <a:avLst>
              <a:gd fmla="val 5485" name="adj1"/>
              <a:gd fmla="val 0" name="adj2"/>
            </a:avLst>
          </a:prstGeom>
          <a:solidFill>
            <a:schemeClr val="lt1"/>
          </a:solidFill>
          <a:ln>
            <a:noFill/>
          </a:ln>
          <a:effectLst>
            <a:outerShdw blurRad="357188" rotWithShape="0" algn="bl">
              <a:srgbClr val="000000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1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>
              <a:buNone/>
              <a:defRPr sz="13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>
              <a:buNone/>
              <a:defRPr sz="13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>
              <a:buNone/>
              <a:defRPr sz="13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>
              <a:buNone/>
              <a:defRPr sz="13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>
              <a:buNone/>
              <a:defRPr sz="13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>
              <a:buNone/>
              <a:defRPr sz="13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>
              <a:buNone/>
              <a:defRPr sz="13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>
              <a:buNone/>
              <a:defRPr sz="13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stimonial x 3">
  <p:cSld name="CUSTOM_6">
    <p:bg>
      <p:bgPr>
        <a:solidFill>
          <a:schemeClr val="accent5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26"/>
          <p:cNvSpPr/>
          <p:nvPr/>
        </p:nvSpPr>
        <p:spPr>
          <a:xfrm flipH="1" rot="10800000">
            <a:off x="8950" y="275"/>
            <a:ext cx="3722700" cy="2823600"/>
          </a:xfrm>
          <a:prstGeom prst="round1Rect">
            <a:avLst>
              <a:gd fmla="val 50000" name="adj"/>
            </a:avLst>
          </a:prstGeom>
          <a:solidFill>
            <a:srgbClr val="0C0989">
              <a:alpha val="486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126"/>
          <p:cNvSpPr/>
          <p:nvPr/>
        </p:nvSpPr>
        <p:spPr>
          <a:xfrm flipH="1" rot="10800000">
            <a:off x="8950" y="100"/>
            <a:ext cx="3249900" cy="2381400"/>
          </a:xfrm>
          <a:prstGeom prst="round1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1" name="Google Shape;481;p1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70226" y="335025"/>
            <a:ext cx="354900" cy="295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2500" y="151600"/>
            <a:ext cx="354900" cy="3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126"/>
          <p:cNvSpPr txBox="1"/>
          <p:nvPr>
            <p:ph type="title"/>
          </p:nvPr>
        </p:nvSpPr>
        <p:spPr>
          <a:xfrm>
            <a:off x="20400" y="0"/>
            <a:ext cx="2490000" cy="23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4" name="Google Shape;484;p126"/>
          <p:cNvSpPr/>
          <p:nvPr/>
        </p:nvSpPr>
        <p:spPr>
          <a:xfrm flipH="1">
            <a:off x="7065125" y="823675"/>
            <a:ext cx="1869000" cy="3057600"/>
          </a:xfrm>
          <a:prstGeom prst="round1Rect">
            <a:avLst>
              <a:gd fmla="val 10313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72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5" name="Google Shape;485;p126"/>
          <p:cNvSpPr/>
          <p:nvPr/>
        </p:nvSpPr>
        <p:spPr>
          <a:xfrm flipH="1">
            <a:off x="5045125" y="823675"/>
            <a:ext cx="1869000" cy="3057600"/>
          </a:xfrm>
          <a:prstGeom prst="round1Rect">
            <a:avLst>
              <a:gd fmla="val 10313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72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6" name="Google Shape;486;p126"/>
          <p:cNvSpPr/>
          <p:nvPr/>
        </p:nvSpPr>
        <p:spPr>
          <a:xfrm flipH="1">
            <a:off x="3025125" y="823675"/>
            <a:ext cx="1869000" cy="3057600"/>
          </a:xfrm>
          <a:prstGeom prst="round1Rect">
            <a:avLst>
              <a:gd fmla="val 10313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72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7" name="Google Shape;487;p126"/>
          <p:cNvSpPr txBox="1"/>
          <p:nvPr>
            <p:ph idx="1" type="body"/>
          </p:nvPr>
        </p:nvSpPr>
        <p:spPr>
          <a:xfrm>
            <a:off x="5045125" y="1487125"/>
            <a:ext cx="1869000" cy="15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44000" spcFirstLastPara="1" rIns="91425" wrap="square" tIns="91425">
            <a:noAutofit/>
          </a:bodyPr>
          <a:lstStyle>
            <a:lvl1pPr indent="-2286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88" name="Google Shape;488;p126"/>
          <p:cNvSpPr txBox="1"/>
          <p:nvPr>
            <p:ph idx="2" type="body"/>
          </p:nvPr>
        </p:nvSpPr>
        <p:spPr>
          <a:xfrm>
            <a:off x="3004725" y="1487125"/>
            <a:ext cx="1869000" cy="15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44000" spcFirstLastPara="1" rIns="91425" wrap="square" tIns="91425">
            <a:noAutofit/>
          </a:bodyPr>
          <a:lstStyle>
            <a:lvl1pPr indent="-2286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89" name="Google Shape;489;p126"/>
          <p:cNvSpPr txBox="1"/>
          <p:nvPr>
            <p:ph idx="3" type="body"/>
          </p:nvPr>
        </p:nvSpPr>
        <p:spPr>
          <a:xfrm>
            <a:off x="7065125" y="1487125"/>
            <a:ext cx="1869000" cy="15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44000" spcFirstLastPara="1" rIns="91425" wrap="square" tIns="91425">
            <a:noAutofit/>
          </a:bodyPr>
          <a:lstStyle>
            <a:lvl1pPr indent="-2286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90" name="Google Shape;490;p1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stimonial x 3 1">
  <p:cSld name="CUSTOM_6_1">
    <p:bg>
      <p:bgPr>
        <a:solidFill>
          <a:schemeClr val="accent2"/>
        </a:solidFill>
      </p:bgPr>
    </p:bg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27"/>
          <p:cNvSpPr/>
          <p:nvPr/>
        </p:nvSpPr>
        <p:spPr>
          <a:xfrm flipH="1" rot="10800000">
            <a:off x="8950" y="100"/>
            <a:ext cx="3249900" cy="2381400"/>
          </a:xfrm>
          <a:prstGeom prst="round1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3" name="Google Shape;493;p1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70226" y="335025"/>
            <a:ext cx="354900" cy="295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2500" y="151600"/>
            <a:ext cx="354900" cy="3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127"/>
          <p:cNvSpPr txBox="1"/>
          <p:nvPr>
            <p:ph type="title"/>
          </p:nvPr>
        </p:nvSpPr>
        <p:spPr>
          <a:xfrm>
            <a:off x="20400" y="0"/>
            <a:ext cx="2490000" cy="23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6" name="Google Shape;496;p127"/>
          <p:cNvSpPr/>
          <p:nvPr/>
        </p:nvSpPr>
        <p:spPr>
          <a:xfrm flipH="1">
            <a:off x="7065125" y="823675"/>
            <a:ext cx="1869000" cy="3057600"/>
          </a:xfrm>
          <a:prstGeom prst="round1Rect">
            <a:avLst>
              <a:gd fmla="val 10313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72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7" name="Google Shape;497;p127"/>
          <p:cNvSpPr/>
          <p:nvPr/>
        </p:nvSpPr>
        <p:spPr>
          <a:xfrm flipH="1">
            <a:off x="5045125" y="823675"/>
            <a:ext cx="1869000" cy="3057600"/>
          </a:xfrm>
          <a:prstGeom prst="round1Rect">
            <a:avLst>
              <a:gd fmla="val 10313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72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8" name="Google Shape;498;p127"/>
          <p:cNvSpPr/>
          <p:nvPr/>
        </p:nvSpPr>
        <p:spPr>
          <a:xfrm flipH="1">
            <a:off x="3025125" y="823675"/>
            <a:ext cx="1869000" cy="3057600"/>
          </a:xfrm>
          <a:prstGeom prst="round1Rect">
            <a:avLst>
              <a:gd fmla="val 10313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72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9" name="Google Shape;499;p127"/>
          <p:cNvSpPr txBox="1"/>
          <p:nvPr>
            <p:ph idx="1" type="body"/>
          </p:nvPr>
        </p:nvSpPr>
        <p:spPr>
          <a:xfrm>
            <a:off x="5045125" y="1487125"/>
            <a:ext cx="1869000" cy="15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44000" spcFirstLastPara="1" rIns="91425" wrap="square" tIns="91425">
            <a:noAutofit/>
          </a:bodyPr>
          <a:lstStyle>
            <a:lvl1pPr indent="-2286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500" name="Google Shape;500;p127"/>
          <p:cNvSpPr txBox="1"/>
          <p:nvPr>
            <p:ph idx="2" type="body"/>
          </p:nvPr>
        </p:nvSpPr>
        <p:spPr>
          <a:xfrm>
            <a:off x="3004725" y="1487125"/>
            <a:ext cx="1869000" cy="15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44000" spcFirstLastPara="1" rIns="91425" wrap="square" tIns="91425">
            <a:noAutofit/>
          </a:bodyPr>
          <a:lstStyle>
            <a:lvl1pPr indent="-2286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501" name="Google Shape;501;p127"/>
          <p:cNvSpPr txBox="1"/>
          <p:nvPr>
            <p:ph idx="3" type="body"/>
          </p:nvPr>
        </p:nvSpPr>
        <p:spPr>
          <a:xfrm>
            <a:off x="7065125" y="1487125"/>
            <a:ext cx="1869000" cy="15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44000" spcFirstLastPara="1" rIns="91425" wrap="square" tIns="91425">
            <a:noAutofit/>
          </a:bodyPr>
          <a:lstStyle>
            <a:lvl1pPr indent="-2286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286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286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286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286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286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286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286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502" name="Google Shape;502;p1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3" name="Google Shape;503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3246" y="152404"/>
            <a:ext cx="356400" cy="3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-point">
  <p:cSld name="CUSTOM_4_2">
    <p:bg>
      <p:bgPr>
        <a:solidFill>
          <a:schemeClr val="accent4"/>
        </a:solidFill>
      </p:bgPr>
    </p:bg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1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2500" y="151600"/>
            <a:ext cx="354900" cy="3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128"/>
          <p:cNvSpPr txBox="1"/>
          <p:nvPr>
            <p:ph type="title"/>
          </p:nvPr>
        </p:nvSpPr>
        <p:spPr>
          <a:xfrm>
            <a:off x="20400" y="0"/>
            <a:ext cx="75447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7" name="Google Shape;507;p128"/>
          <p:cNvSpPr txBox="1"/>
          <p:nvPr>
            <p:ph idx="1" type="subTitle"/>
          </p:nvPr>
        </p:nvSpPr>
        <p:spPr>
          <a:xfrm>
            <a:off x="27275" y="769675"/>
            <a:ext cx="75447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0">
            <a:noAutofit/>
          </a:bodyPr>
          <a:lstStyle>
            <a:lvl1pPr indent="0" lvl="0" mar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8" name="Google Shape;508;p128"/>
          <p:cNvSpPr/>
          <p:nvPr/>
        </p:nvSpPr>
        <p:spPr>
          <a:xfrm>
            <a:off x="277550" y="1593625"/>
            <a:ext cx="1996500" cy="3549900"/>
          </a:xfrm>
          <a:prstGeom prst="round1Rect">
            <a:avLst>
              <a:gd fmla="val 10313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128"/>
          <p:cNvSpPr/>
          <p:nvPr/>
        </p:nvSpPr>
        <p:spPr>
          <a:xfrm>
            <a:off x="2575500" y="1593625"/>
            <a:ext cx="1996500" cy="3549900"/>
          </a:xfrm>
          <a:prstGeom prst="round1Rect">
            <a:avLst>
              <a:gd fmla="val 10313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128"/>
          <p:cNvSpPr/>
          <p:nvPr/>
        </p:nvSpPr>
        <p:spPr>
          <a:xfrm>
            <a:off x="4873450" y="1593625"/>
            <a:ext cx="1996500" cy="3549900"/>
          </a:xfrm>
          <a:prstGeom prst="round1Rect">
            <a:avLst>
              <a:gd fmla="val 10313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128"/>
          <p:cNvSpPr txBox="1"/>
          <p:nvPr>
            <p:ph idx="2" type="title"/>
          </p:nvPr>
        </p:nvSpPr>
        <p:spPr>
          <a:xfrm>
            <a:off x="277550" y="1593625"/>
            <a:ext cx="17418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44000" spcFirstLastPara="1" rIns="91425" wrap="square" tIns="144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oppins SemiBold"/>
              <a:buNone/>
              <a:defRPr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2" name="Google Shape;512;p128"/>
          <p:cNvSpPr txBox="1"/>
          <p:nvPr>
            <p:ph idx="3" type="title"/>
          </p:nvPr>
        </p:nvSpPr>
        <p:spPr>
          <a:xfrm>
            <a:off x="2575500" y="1593625"/>
            <a:ext cx="17418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44000" spcFirstLastPara="1" rIns="91425" wrap="square" tIns="144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oppins SemiBold"/>
              <a:buNone/>
              <a:defRPr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3" name="Google Shape;513;p128"/>
          <p:cNvSpPr txBox="1"/>
          <p:nvPr>
            <p:ph idx="4" type="title"/>
          </p:nvPr>
        </p:nvSpPr>
        <p:spPr>
          <a:xfrm>
            <a:off x="4873450" y="1593625"/>
            <a:ext cx="1741800" cy="5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44000" spcFirstLastPara="1" rIns="91425" wrap="square" tIns="144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oppins SemiBold"/>
              <a:buNone/>
              <a:defRPr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128"/>
          <p:cNvSpPr txBox="1"/>
          <p:nvPr>
            <p:ph idx="5" type="body"/>
          </p:nvPr>
        </p:nvSpPr>
        <p:spPr>
          <a:xfrm>
            <a:off x="277550" y="2166625"/>
            <a:ext cx="1996500" cy="3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0" lIns="144000" spcFirstLastPara="1" rIns="360000" wrap="square" tIns="144000">
            <a:noAutofit/>
          </a:bodyPr>
          <a:lstStyle>
            <a:lvl1pPr indent="-28575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Inter"/>
              <a:buChar char="●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8575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○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8575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■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8575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●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8575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○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8575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■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8575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●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8575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○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8575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900"/>
              <a:buFont typeface="Inter"/>
              <a:buChar char="■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515" name="Google Shape;515;p128"/>
          <p:cNvSpPr txBox="1"/>
          <p:nvPr>
            <p:ph idx="6" type="body"/>
          </p:nvPr>
        </p:nvSpPr>
        <p:spPr>
          <a:xfrm>
            <a:off x="2575500" y="2166625"/>
            <a:ext cx="1996500" cy="3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0" lIns="144000" spcFirstLastPara="1" rIns="360000" wrap="square" tIns="144000">
            <a:noAutofit/>
          </a:bodyPr>
          <a:lstStyle>
            <a:lvl1pPr indent="-28575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Inter"/>
              <a:buChar char="●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8575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○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8575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■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8575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●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8575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○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8575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■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8575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●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8575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○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8575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900"/>
              <a:buFont typeface="Inter"/>
              <a:buChar char="■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516" name="Google Shape;516;p128"/>
          <p:cNvSpPr txBox="1"/>
          <p:nvPr>
            <p:ph idx="7" type="body"/>
          </p:nvPr>
        </p:nvSpPr>
        <p:spPr>
          <a:xfrm>
            <a:off x="4873450" y="2166625"/>
            <a:ext cx="1996500" cy="3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0" lIns="144000" spcFirstLastPara="1" rIns="360000" wrap="square" tIns="144000">
            <a:noAutofit/>
          </a:bodyPr>
          <a:lstStyle>
            <a:lvl1pPr indent="-28575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Inter"/>
              <a:buChar char="●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8575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○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8575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■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8575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●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8575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○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8575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■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8575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●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8575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○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8575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900"/>
              <a:buFont typeface="Inter"/>
              <a:buChar char="■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517" name="Google Shape;517;p1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9">
    <p:bg>
      <p:bgPr>
        <a:solidFill>
          <a:schemeClr val="accent5"/>
        </a:solidFill>
      </p:bgPr>
    </p:bg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129"/>
          <p:cNvGrpSpPr/>
          <p:nvPr/>
        </p:nvGrpSpPr>
        <p:grpSpPr>
          <a:xfrm>
            <a:off x="-1046725" y="-1625946"/>
            <a:ext cx="5886600" cy="6186742"/>
            <a:chOff x="-1199125" y="-1616421"/>
            <a:chExt cx="5886600" cy="6186742"/>
          </a:xfrm>
        </p:grpSpPr>
        <p:sp>
          <p:nvSpPr>
            <p:cNvPr id="520" name="Google Shape;520;p129"/>
            <p:cNvSpPr/>
            <p:nvPr/>
          </p:nvSpPr>
          <p:spPr>
            <a:xfrm rot="5400000">
              <a:off x="-1199125" y="-1616421"/>
              <a:ext cx="5886600" cy="58866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152400">
              <a:solidFill>
                <a:srgbClr val="EEEEE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21" name="Google Shape;521;p129"/>
            <p:cNvCxnSpPr/>
            <p:nvPr/>
          </p:nvCxnSpPr>
          <p:spPr>
            <a:xfrm flipH="1">
              <a:off x="1664125" y="3893717"/>
              <a:ext cx="278700" cy="473100"/>
            </a:xfrm>
            <a:prstGeom prst="straightConnector1">
              <a:avLst/>
            </a:prstGeom>
            <a:noFill/>
            <a:ln cap="flat" cmpd="sng" w="152400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2" name="Google Shape;522;p129"/>
            <p:cNvCxnSpPr/>
            <p:nvPr/>
          </p:nvCxnSpPr>
          <p:spPr>
            <a:xfrm rot="10800000">
              <a:off x="1655646" y="4290721"/>
              <a:ext cx="439200" cy="279600"/>
            </a:xfrm>
            <a:prstGeom prst="straightConnector1">
              <a:avLst/>
            </a:prstGeom>
            <a:noFill/>
            <a:ln cap="flat" cmpd="sng" w="152400">
              <a:solidFill>
                <a:srgbClr val="EEEEEE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23" name="Google Shape;523;p129"/>
          <p:cNvSpPr/>
          <p:nvPr/>
        </p:nvSpPr>
        <p:spPr>
          <a:xfrm>
            <a:off x="-540100" y="-1191600"/>
            <a:ext cx="4957800" cy="4957800"/>
          </a:xfrm>
          <a:prstGeom prst="ellipse">
            <a:avLst/>
          </a:prstGeom>
          <a:solidFill>
            <a:srgbClr val="0C098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129"/>
          <p:cNvSpPr txBox="1"/>
          <p:nvPr>
            <p:ph type="title"/>
          </p:nvPr>
        </p:nvSpPr>
        <p:spPr>
          <a:xfrm>
            <a:off x="20400" y="0"/>
            <a:ext cx="37134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25" name="Google Shape;525;p1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2500" y="151600"/>
            <a:ext cx="354900" cy="35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CUSTOM_8">
    <p:bg>
      <p:bgPr>
        <a:solidFill>
          <a:schemeClr val="accent5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130"/>
          <p:cNvSpPr/>
          <p:nvPr/>
        </p:nvSpPr>
        <p:spPr>
          <a:xfrm>
            <a:off x="2757450" y="757200"/>
            <a:ext cx="3629100" cy="3629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9" name="Google Shape;529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2500" y="151600"/>
            <a:ext cx="354900" cy="3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130"/>
          <p:cNvSpPr txBox="1"/>
          <p:nvPr>
            <p:ph type="title"/>
          </p:nvPr>
        </p:nvSpPr>
        <p:spPr>
          <a:xfrm>
            <a:off x="2786100" y="1504950"/>
            <a:ext cx="36006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Poppins SemiBold"/>
              <a:buNone/>
              <a:defRPr sz="48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1" name="Google Shape;531;p130"/>
          <p:cNvSpPr txBox="1"/>
          <p:nvPr>
            <p:ph idx="1" type="body"/>
          </p:nvPr>
        </p:nvSpPr>
        <p:spPr>
          <a:xfrm>
            <a:off x="3171975" y="2894950"/>
            <a:ext cx="2886000" cy="13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Inter"/>
              <a:buChar char="●"/>
              <a:defRPr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Inter"/>
              <a:buChar char="○"/>
              <a:defRPr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Inter"/>
              <a:buChar char="■"/>
              <a:defRPr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Inter"/>
              <a:buChar char="●"/>
              <a:defRPr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Inter"/>
              <a:buChar char="○"/>
              <a:defRPr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Inter"/>
              <a:buChar char="■"/>
              <a:defRPr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Inter"/>
              <a:buChar char="●"/>
              <a:defRPr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Inter"/>
              <a:buChar char="○"/>
              <a:defRPr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Inter"/>
              <a:buChar char="■"/>
              <a:defRPr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way line bg blue 1">
  <p:cSld name="CUSTOM_8_1">
    <p:bg>
      <p:bgPr>
        <a:solidFill>
          <a:schemeClr val="accent5"/>
        </a:solidFill>
      </p:bgPr>
    </p:bg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1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2500" y="151600"/>
            <a:ext cx="354900" cy="3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131"/>
          <p:cNvSpPr txBox="1"/>
          <p:nvPr>
            <p:ph type="title"/>
          </p:nvPr>
        </p:nvSpPr>
        <p:spPr>
          <a:xfrm>
            <a:off x="20400" y="0"/>
            <a:ext cx="43422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way line bg blue 2">
  <p:cSld name="CUSTOM_8_1_1">
    <p:bg>
      <p:bgPr>
        <a:solidFill>
          <a:schemeClr val="accent5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1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2500" y="151600"/>
            <a:ext cx="354900" cy="3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132"/>
          <p:cNvSpPr txBox="1"/>
          <p:nvPr>
            <p:ph type="title"/>
          </p:nvPr>
        </p:nvSpPr>
        <p:spPr>
          <a:xfrm>
            <a:off x="20400" y="0"/>
            <a:ext cx="46851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39" name="Google Shape;539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way line bg blue 3">
  <p:cSld name="CUSTOM_8_1_1_1">
    <p:bg>
      <p:bgPr>
        <a:solidFill>
          <a:schemeClr val="accent5"/>
        </a:solid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2500" y="151600"/>
            <a:ext cx="354900" cy="3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133"/>
          <p:cNvSpPr txBox="1"/>
          <p:nvPr>
            <p:ph type="title"/>
          </p:nvPr>
        </p:nvSpPr>
        <p:spPr>
          <a:xfrm>
            <a:off x="20400" y="0"/>
            <a:ext cx="43230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rea 1">
  <p:cSld name="CUSTOM_4_1_2">
    <p:bg>
      <p:bgPr>
        <a:solidFill>
          <a:schemeClr val="accent5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 flipH="1" rot="5400000">
            <a:off x="2255163" y="-1291525"/>
            <a:ext cx="4189500" cy="8698800"/>
          </a:xfrm>
          <a:prstGeom prst="round1Rect">
            <a:avLst>
              <a:gd fmla="val 16021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" name="Google Shape;5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2500" y="151600"/>
            <a:ext cx="354900" cy="3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/>
          <p:nvPr>
            <p:ph type="title"/>
          </p:nvPr>
        </p:nvSpPr>
        <p:spPr>
          <a:xfrm>
            <a:off x="20400" y="0"/>
            <a:ext cx="7544700" cy="846000"/>
          </a:xfrm>
          <a:prstGeom prst="rect">
            <a:avLst/>
          </a:prstGeom>
        </p:spPr>
        <p:txBody>
          <a:bodyPr anchorCtr="0" anchor="t" bIns="0" lIns="216000" spcFirstLastPara="1" rIns="0" wrap="square" tIns="216000">
            <a:norm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0" y="1312950"/>
            <a:ext cx="9144000" cy="3830400"/>
          </a:xfrm>
          <a:prstGeom prst="rect">
            <a:avLst/>
          </a:prstGeom>
        </p:spPr>
        <p:txBody>
          <a:bodyPr anchorCtr="0" anchor="t" bIns="360000" lIns="216000" spcFirstLastPara="1" rIns="360000" wrap="square" tIns="0">
            <a:norm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way line bg navy 1">
  <p:cSld name="CUSTOM_8_1_2">
    <p:bg>
      <p:bgPr>
        <a:solidFill>
          <a:schemeClr val="accent4"/>
        </a:solidFill>
      </p:bgPr>
    </p:bg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1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2500" y="151600"/>
            <a:ext cx="354900" cy="3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134"/>
          <p:cNvSpPr txBox="1"/>
          <p:nvPr>
            <p:ph type="title"/>
          </p:nvPr>
        </p:nvSpPr>
        <p:spPr>
          <a:xfrm>
            <a:off x="20400" y="0"/>
            <a:ext cx="43422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way line bg navy 2">
  <p:cSld name="CUSTOM_8_1_1_2">
    <p:bg>
      <p:bgPr>
        <a:solidFill>
          <a:schemeClr val="accent4"/>
        </a:solidFill>
      </p:bgPr>
    </p:bg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1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2500" y="151600"/>
            <a:ext cx="354900" cy="3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135"/>
          <p:cNvSpPr txBox="1"/>
          <p:nvPr>
            <p:ph type="title"/>
          </p:nvPr>
        </p:nvSpPr>
        <p:spPr>
          <a:xfrm>
            <a:off x="20400" y="0"/>
            <a:ext cx="46851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51" name="Google Shape;551;p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way line bg navy 3">
  <p:cSld name="CUSTOM_8_1_1_1_1">
    <p:bg>
      <p:bgPr>
        <a:solidFill>
          <a:schemeClr val="accent4"/>
        </a:solidFill>
      </p:bgPr>
    </p:bg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1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2500" y="151600"/>
            <a:ext cx="354900" cy="3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136"/>
          <p:cNvSpPr txBox="1"/>
          <p:nvPr>
            <p:ph type="title"/>
          </p:nvPr>
        </p:nvSpPr>
        <p:spPr>
          <a:xfrm>
            <a:off x="20400" y="0"/>
            <a:ext cx="43230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way line bg grey 1">
  <p:cSld name="CUSTOM_8_1_2_1">
    <p:bg>
      <p:bgPr>
        <a:solidFill>
          <a:schemeClr val="lt1"/>
        </a:solidFill>
      </p:bgPr>
    </p:bg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1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137"/>
          <p:cNvSpPr txBox="1"/>
          <p:nvPr>
            <p:ph type="title"/>
          </p:nvPr>
        </p:nvSpPr>
        <p:spPr>
          <a:xfrm>
            <a:off x="20400" y="0"/>
            <a:ext cx="43422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59" name="Google Shape;559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3246" y="152404"/>
            <a:ext cx="356400" cy="3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way line bg grey 2">
  <p:cSld name="CUSTOM_8_1_1_2_1">
    <p:bg>
      <p:bgPr>
        <a:solidFill>
          <a:schemeClr val="lt1"/>
        </a:solid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1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138"/>
          <p:cNvSpPr txBox="1"/>
          <p:nvPr>
            <p:ph type="title"/>
          </p:nvPr>
        </p:nvSpPr>
        <p:spPr>
          <a:xfrm>
            <a:off x="20400" y="0"/>
            <a:ext cx="46851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pic>
        <p:nvPicPr>
          <p:cNvPr id="563" name="Google Shape;563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3246" y="152404"/>
            <a:ext cx="356400" cy="3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way line bg grey 3">
  <p:cSld name="CUSTOM_8_1_1_1_1_1">
    <p:bg>
      <p:bgPr>
        <a:solidFill>
          <a:schemeClr val="lt1"/>
        </a:solidFill>
      </p:bgPr>
    </p:bg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1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139"/>
          <p:cNvSpPr txBox="1"/>
          <p:nvPr>
            <p:ph type="title"/>
          </p:nvPr>
        </p:nvSpPr>
        <p:spPr>
          <a:xfrm>
            <a:off x="20400" y="0"/>
            <a:ext cx="43230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5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67" name="Google Shape;567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3246" y="152404"/>
            <a:ext cx="356400" cy="35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2 column">
  <p:cSld name="CUSTOM_4_1_1_1_1_1">
    <p:bg>
      <p:bgPr>
        <a:solidFill>
          <a:schemeClr val="lt1"/>
        </a:solidFill>
      </p:bgPr>
    </p:bg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40"/>
          <p:cNvSpPr/>
          <p:nvPr/>
        </p:nvSpPr>
        <p:spPr>
          <a:xfrm>
            <a:off x="0" y="0"/>
            <a:ext cx="45624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140"/>
          <p:cNvSpPr txBox="1"/>
          <p:nvPr>
            <p:ph type="title"/>
          </p:nvPr>
        </p:nvSpPr>
        <p:spPr>
          <a:xfrm>
            <a:off x="20400" y="0"/>
            <a:ext cx="38271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71" name="Google Shape;571;p1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3246" y="152404"/>
            <a:ext cx="356400" cy="3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140"/>
          <p:cNvSpPr txBox="1"/>
          <p:nvPr>
            <p:ph idx="2" type="title"/>
          </p:nvPr>
        </p:nvSpPr>
        <p:spPr>
          <a:xfrm>
            <a:off x="4582800" y="0"/>
            <a:ext cx="37668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573" name="Google Shape;573;p140"/>
          <p:cNvSpPr txBox="1"/>
          <p:nvPr>
            <p:ph idx="1" type="body"/>
          </p:nvPr>
        </p:nvSpPr>
        <p:spPr>
          <a:xfrm>
            <a:off x="0" y="1312950"/>
            <a:ext cx="4562400" cy="38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0" lIns="216000" spcFirstLastPara="1" rIns="360000" wrap="square" tIns="0">
            <a:no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574" name="Google Shape;574;p140"/>
          <p:cNvSpPr txBox="1"/>
          <p:nvPr>
            <p:ph idx="3" type="body"/>
          </p:nvPr>
        </p:nvSpPr>
        <p:spPr>
          <a:xfrm>
            <a:off x="4581600" y="1312950"/>
            <a:ext cx="4562400" cy="38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0" lIns="216000" spcFirstLastPara="1" rIns="360000" wrap="square" tIns="0">
            <a:no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575" name="Google Shape;575;p1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">
  <p:cSld name="CUSTOM_2">
    <p:bg>
      <p:bgPr>
        <a:solidFill>
          <a:schemeClr val="accent4"/>
        </a:solidFill>
      </p:bgPr>
    </p:bg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1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52800" y="2588692"/>
            <a:ext cx="5791201" cy="2554803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141"/>
          <p:cNvSpPr txBox="1"/>
          <p:nvPr>
            <p:ph type="title"/>
          </p:nvPr>
        </p:nvSpPr>
        <p:spPr>
          <a:xfrm>
            <a:off x="0" y="0"/>
            <a:ext cx="7057200" cy="19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216000" lIns="360000" spcFirstLastPara="1" rIns="91425" wrap="square" tIns="36000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Poppins Medium"/>
              <a:buNone/>
              <a:defRPr sz="6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579" name="Google Shape;579;p141"/>
          <p:cNvSpPr txBox="1"/>
          <p:nvPr>
            <p:ph idx="1" type="subTitle"/>
          </p:nvPr>
        </p:nvSpPr>
        <p:spPr>
          <a:xfrm>
            <a:off x="27450" y="2126350"/>
            <a:ext cx="5588100" cy="11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0" lIns="360000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Inter"/>
              <a:buNone/>
              <a:defRPr sz="2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0" name="Google Shape;580;p1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1" name="Google Shape;581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3900" y="4297541"/>
            <a:ext cx="1406100" cy="429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2">
  <p:cSld name="CUSTOM_2_5">
    <p:bg>
      <p:bgPr>
        <a:solidFill>
          <a:schemeClr val="accent5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1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52800" y="2588700"/>
            <a:ext cx="5791201" cy="2554799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142"/>
          <p:cNvSpPr txBox="1"/>
          <p:nvPr>
            <p:ph type="title"/>
          </p:nvPr>
        </p:nvSpPr>
        <p:spPr>
          <a:xfrm>
            <a:off x="0" y="0"/>
            <a:ext cx="7057200" cy="19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216000" lIns="360000" spcFirstLastPara="1" rIns="91425" wrap="square" tIns="36000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Poppins Medium"/>
              <a:buNone/>
              <a:defRPr sz="6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585" name="Google Shape;585;p142"/>
          <p:cNvSpPr txBox="1"/>
          <p:nvPr>
            <p:ph idx="1" type="subTitle"/>
          </p:nvPr>
        </p:nvSpPr>
        <p:spPr>
          <a:xfrm>
            <a:off x="27450" y="2126350"/>
            <a:ext cx="5588100" cy="11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0" lIns="360000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Inter"/>
              <a:buNone/>
              <a:defRPr sz="2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1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7" name="Google Shape;587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3900" y="4297541"/>
            <a:ext cx="1406100" cy="429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3">
  <p:cSld name="CUSTOM_2_5_1">
    <p:bg>
      <p:bgPr>
        <a:solidFill>
          <a:schemeClr val="lt2"/>
        </a:solidFill>
      </p:bgPr>
    </p:bg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1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13898" y="4297265"/>
            <a:ext cx="1406099" cy="430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807" y="2588696"/>
            <a:ext cx="5791192" cy="2554799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143"/>
          <p:cNvSpPr txBox="1"/>
          <p:nvPr>
            <p:ph type="title"/>
          </p:nvPr>
        </p:nvSpPr>
        <p:spPr>
          <a:xfrm>
            <a:off x="0" y="0"/>
            <a:ext cx="7057200" cy="19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216000" lIns="360000" spcFirstLastPara="1" rIns="91425" wrap="square" tIns="36000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400"/>
              <a:buFont typeface="Poppins Medium"/>
              <a:buNone/>
              <a:defRPr sz="64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592" name="Google Shape;592;p143"/>
          <p:cNvSpPr txBox="1"/>
          <p:nvPr>
            <p:ph idx="1" type="subTitle"/>
          </p:nvPr>
        </p:nvSpPr>
        <p:spPr>
          <a:xfrm>
            <a:off x="27450" y="2126350"/>
            <a:ext cx="5588100" cy="11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0" lIns="360000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Inter"/>
              <a:buNone/>
              <a:defRPr sz="20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3" name="Google Shape;593;p14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457200" y="411475"/>
            <a:ext cx="8229600" cy="48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internal 1">
  <p:cSld name="CUSTOM_2_6">
    <p:bg>
      <p:bgPr>
        <a:solidFill>
          <a:schemeClr val="accent4"/>
        </a:solid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1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52800" y="2588692"/>
            <a:ext cx="5791201" cy="2554803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144"/>
          <p:cNvSpPr txBox="1"/>
          <p:nvPr>
            <p:ph type="title"/>
          </p:nvPr>
        </p:nvSpPr>
        <p:spPr>
          <a:xfrm>
            <a:off x="0" y="0"/>
            <a:ext cx="7057200" cy="19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216000" lIns="360000" spcFirstLastPara="1" rIns="91425" wrap="square" tIns="36000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Poppins Medium"/>
              <a:buNone/>
              <a:defRPr sz="6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pic>
        <p:nvPicPr>
          <p:cNvPr id="597" name="Google Shape;597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3250" y="3349875"/>
            <a:ext cx="1428750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144"/>
          <p:cNvSpPr txBox="1"/>
          <p:nvPr>
            <p:ph idx="1" type="subTitle"/>
          </p:nvPr>
        </p:nvSpPr>
        <p:spPr>
          <a:xfrm>
            <a:off x="27450" y="2126350"/>
            <a:ext cx="5588100" cy="11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0" lIns="360000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Inter"/>
              <a:buNone/>
              <a:defRPr sz="2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9" name="Google Shape;599;p1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internal 2">
  <p:cSld name="CUSTOM_2_5_2">
    <p:bg>
      <p:bgPr>
        <a:solidFill>
          <a:schemeClr val="accent5"/>
        </a:solidFill>
      </p:bgPr>
    </p:bg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p1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52800" y="2588692"/>
            <a:ext cx="5791201" cy="2554803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145"/>
          <p:cNvSpPr txBox="1"/>
          <p:nvPr>
            <p:ph type="title"/>
          </p:nvPr>
        </p:nvSpPr>
        <p:spPr>
          <a:xfrm>
            <a:off x="0" y="0"/>
            <a:ext cx="7057200" cy="19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216000" lIns="360000" spcFirstLastPara="1" rIns="91425" wrap="square" tIns="36000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Poppins Medium"/>
              <a:buNone/>
              <a:defRPr sz="6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603" name="Google Shape;603;p145"/>
          <p:cNvSpPr txBox="1"/>
          <p:nvPr>
            <p:ph idx="1" type="subTitle"/>
          </p:nvPr>
        </p:nvSpPr>
        <p:spPr>
          <a:xfrm>
            <a:off x="27450" y="2126350"/>
            <a:ext cx="5588100" cy="11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0" lIns="360000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Inter"/>
              <a:buNone/>
              <a:defRPr sz="2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04" name="Google Shape;604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3250" y="3349875"/>
            <a:ext cx="1428750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14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internal 3">
  <p:cSld name="CUSTOM_2_5_1_1">
    <p:bg>
      <p:bgPr>
        <a:solidFill>
          <a:schemeClr val="lt2"/>
        </a:solidFill>
      </p:bgPr>
    </p:bg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1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52807" y="2588696"/>
            <a:ext cx="5791192" cy="2554799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146"/>
          <p:cNvSpPr txBox="1"/>
          <p:nvPr>
            <p:ph type="title"/>
          </p:nvPr>
        </p:nvSpPr>
        <p:spPr>
          <a:xfrm>
            <a:off x="0" y="0"/>
            <a:ext cx="7057200" cy="19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216000" lIns="360000" spcFirstLastPara="1" rIns="91425" wrap="square" tIns="36000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400"/>
              <a:buFont typeface="Poppins Medium"/>
              <a:buNone/>
              <a:defRPr sz="64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609" name="Google Shape;609;p146"/>
          <p:cNvSpPr txBox="1"/>
          <p:nvPr>
            <p:ph idx="1" type="subTitle"/>
          </p:nvPr>
        </p:nvSpPr>
        <p:spPr>
          <a:xfrm>
            <a:off x="27450" y="2126350"/>
            <a:ext cx="5588100" cy="11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0" lIns="360000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Inter"/>
              <a:buNone/>
              <a:defRPr sz="20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10" name="Google Shape;610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3250" y="3349875"/>
            <a:ext cx="1428750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14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1">
  <p:cSld name="CUSTOM_5">
    <p:bg>
      <p:bgPr>
        <a:solidFill>
          <a:schemeClr val="accent4"/>
        </a:solidFill>
      </p:bgPr>
    </p:bg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1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893"/>
            <a:ext cx="9144000" cy="2780121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147"/>
          <p:cNvSpPr txBox="1"/>
          <p:nvPr>
            <p:ph type="title"/>
          </p:nvPr>
        </p:nvSpPr>
        <p:spPr>
          <a:xfrm>
            <a:off x="0" y="0"/>
            <a:ext cx="7858500" cy="17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0" spcFirstLastPara="1" rIns="0" wrap="square" tIns="576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Medium"/>
              <a:buNone/>
              <a:defRPr sz="4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5" name="Google Shape;615;p147"/>
          <p:cNvSpPr txBox="1"/>
          <p:nvPr>
            <p:ph idx="2" type="title"/>
          </p:nvPr>
        </p:nvSpPr>
        <p:spPr>
          <a:xfrm>
            <a:off x="-3" y="3383400"/>
            <a:ext cx="6084900" cy="1760100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0" lIns="36000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Medium"/>
              <a:buNone/>
              <a:defRPr sz="4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16" name="Google Shape;616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3246" y="152404"/>
            <a:ext cx="356400" cy="3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14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2">
  <p:cSld name="CUSTOM_5_1">
    <p:bg>
      <p:bgPr>
        <a:solidFill>
          <a:schemeClr val="accent5"/>
        </a:solid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1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46893"/>
            <a:ext cx="9144000" cy="2780121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148"/>
          <p:cNvSpPr txBox="1"/>
          <p:nvPr>
            <p:ph type="title"/>
          </p:nvPr>
        </p:nvSpPr>
        <p:spPr>
          <a:xfrm>
            <a:off x="0" y="0"/>
            <a:ext cx="7858500" cy="17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0" spcFirstLastPara="1" rIns="0" wrap="square" tIns="576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Medium"/>
              <a:buNone/>
              <a:defRPr sz="4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1" name="Google Shape;621;p148"/>
          <p:cNvSpPr txBox="1"/>
          <p:nvPr>
            <p:ph idx="2" type="title"/>
          </p:nvPr>
        </p:nvSpPr>
        <p:spPr>
          <a:xfrm>
            <a:off x="-3" y="3383400"/>
            <a:ext cx="6084900" cy="1760100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0" lIns="36000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Medium"/>
              <a:buNone/>
              <a:defRPr sz="4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22" name="Google Shape;622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3246" y="152404"/>
            <a:ext cx="356400" cy="3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14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2 1">
  <p:cSld name="CUSTOM_5_1_1">
    <p:bg>
      <p:bgPr>
        <a:solidFill>
          <a:schemeClr val="lt2"/>
        </a:solidFill>
      </p:bgPr>
    </p:bg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1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46893"/>
            <a:ext cx="9144000" cy="2780121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149"/>
          <p:cNvSpPr txBox="1"/>
          <p:nvPr>
            <p:ph type="title"/>
          </p:nvPr>
        </p:nvSpPr>
        <p:spPr>
          <a:xfrm>
            <a:off x="0" y="0"/>
            <a:ext cx="7858500" cy="17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0" spcFirstLastPara="1" rIns="0" wrap="square" tIns="576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Medium"/>
              <a:buNone/>
              <a:defRPr sz="4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7" name="Google Shape;627;p149"/>
          <p:cNvSpPr txBox="1"/>
          <p:nvPr>
            <p:ph idx="2" type="title"/>
          </p:nvPr>
        </p:nvSpPr>
        <p:spPr>
          <a:xfrm>
            <a:off x="-3" y="3383400"/>
            <a:ext cx="6084900" cy="1760100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0" lIns="36000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Poppins Medium"/>
              <a:buNone/>
              <a:defRPr sz="40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28" name="Google Shape;628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3246" y="152404"/>
            <a:ext cx="356400" cy="3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14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5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632" name="Google Shape;632;p15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33" name="Google Shape;633;p1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Navy">
  <p:cSld name="BLANK_4_3_2_7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52"/>
          <p:cNvSpPr/>
          <p:nvPr/>
        </p:nvSpPr>
        <p:spPr>
          <a:xfrm>
            <a:off x="2803788" y="3848463"/>
            <a:ext cx="524700" cy="524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15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7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ubway 2 - Silver">
  <p:cSld name="BLANK_2"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1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 1">
  <p:cSld name="CUSTOM_4">
    <p:bg>
      <p:bgPr>
        <a:solidFill>
          <a:schemeClr val="accent4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2500" y="151600"/>
            <a:ext cx="354900" cy="3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6"/>
          <p:cNvSpPr txBox="1"/>
          <p:nvPr>
            <p:ph type="title"/>
          </p:nvPr>
        </p:nvSpPr>
        <p:spPr>
          <a:xfrm>
            <a:off x="0" y="0"/>
            <a:ext cx="7544700" cy="846000"/>
          </a:xfrm>
          <a:prstGeom prst="rect">
            <a:avLst/>
          </a:prstGeom>
        </p:spPr>
        <p:txBody>
          <a:bodyPr anchorCtr="0" anchor="t" bIns="0" lIns="216000" spcFirstLastPara="1" rIns="0" wrap="square" tIns="216000">
            <a:norm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subTitle"/>
          </p:nvPr>
        </p:nvSpPr>
        <p:spPr>
          <a:xfrm>
            <a:off x="27275" y="769675"/>
            <a:ext cx="7544700" cy="354900"/>
          </a:xfrm>
          <a:prstGeom prst="rect">
            <a:avLst/>
          </a:prstGeom>
        </p:spPr>
        <p:txBody>
          <a:bodyPr anchorCtr="0" anchor="t" bIns="0" lIns="216000" spcFirstLastPara="1" rIns="0" wrap="square" tIns="0">
            <a:normAutofit/>
          </a:bodyPr>
          <a:lstStyle>
            <a:lvl1pPr indent="0" lvl="0" mar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2" type="body"/>
          </p:nvPr>
        </p:nvSpPr>
        <p:spPr>
          <a:xfrm>
            <a:off x="0" y="1312950"/>
            <a:ext cx="9144000" cy="3830400"/>
          </a:xfrm>
          <a:prstGeom prst="rect">
            <a:avLst/>
          </a:prstGeom>
        </p:spPr>
        <p:txBody>
          <a:bodyPr anchorCtr="0" anchor="t" bIns="360000" lIns="216000" spcFirstLastPara="1" rIns="360000" wrap="square" tIns="0">
            <a:norm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65" name="Google Shape;65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ilver">
  <p:cSld name="BLANK_4_3_2_7_1"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54"/>
          <p:cNvSpPr/>
          <p:nvPr/>
        </p:nvSpPr>
        <p:spPr>
          <a:xfrm>
            <a:off x="2803788" y="3848463"/>
            <a:ext cx="524700" cy="524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1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FEF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ubway 1 - Navy">
  <p:cSld name="1_BG Subway 1 - Navy 2"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1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1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155"/>
          <p:cNvPicPr preferRelativeResize="0"/>
          <p:nvPr/>
        </p:nvPicPr>
        <p:blipFill rotWithShape="1">
          <a:blip r:embed="rId4">
            <a:alphaModFix/>
          </a:blip>
          <a:srcRect b="0" l="-85013" r="0" t="0"/>
          <a:stretch/>
        </p:blipFill>
        <p:spPr>
          <a:xfrm>
            <a:off x="0" y="-38"/>
            <a:ext cx="9144003" cy="5143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1" type="title">
  <p:cSld name="TITLE"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1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2" type="secHead">
  <p:cSld name="SECTION_HEADER"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p1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1" type="tx">
  <p:cSld name="TITLE_AND_BODY"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1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2" type="twoColTx">
  <p:cSld name="TITLE_AND_TWO_COLUMNS"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1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3" type="titleOnly">
  <p:cSld name="TITLE_ONLY"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1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4">
  <p:cSld name="ONE_COLUMN_TEXT"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1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4 Silver">
  <p:cSld name="ONE_COLUMN_TEXT_1"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1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1 - Silver">
  <p:cSld name="MAIN_POINT"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1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internal 1">
  <p:cSld name="CUSTOM_2_6">
    <p:bg>
      <p:bgPr>
        <a:solidFill>
          <a:schemeClr val="accent4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52800" y="2588692"/>
            <a:ext cx="5791201" cy="2554803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7"/>
          <p:cNvSpPr txBox="1"/>
          <p:nvPr>
            <p:ph type="title"/>
          </p:nvPr>
        </p:nvSpPr>
        <p:spPr>
          <a:xfrm>
            <a:off x="0" y="0"/>
            <a:ext cx="7057200" cy="1935900"/>
          </a:xfrm>
          <a:prstGeom prst="rect">
            <a:avLst/>
          </a:prstGeom>
        </p:spPr>
        <p:txBody>
          <a:bodyPr anchorCtr="0" anchor="t" bIns="216000" lIns="360000" spcFirstLastPara="1" rIns="91425" wrap="square" tIns="36000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Poppins Medium"/>
              <a:buNone/>
              <a:defRPr sz="6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pic>
        <p:nvPicPr>
          <p:cNvPr id="69" name="Google Shape;6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3250" y="3349875"/>
            <a:ext cx="1428750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7"/>
          <p:cNvSpPr txBox="1"/>
          <p:nvPr>
            <p:ph idx="1" type="subTitle"/>
          </p:nvPr>
        </p:nvSpPr>
        <p:spPr>
          <a:xfrm>
            <a:off x="27450" y="2126350"/>
            <a:ext cx="5588100" cy="1175700"/>
          </a:xfrm>
          <a:prstGeom prst="rect">
            <a:avLst/>
          </a:prstGeom>
        </p:spPr>
        <p:txBody>
          <a:bodyPr anchorCtr="0" anchor="t" bIns="360000" lIns="360000" spcFirstLastPara="1" rIns="91425" wrap="square" tIns="91425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Inter"/>
              <a:buNone/>
              <a:defRPr sz="2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2 - Silver">
  <p:cSld name="SECTION_TITLE_AND_DESCRIPTION"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1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3 - Silver">
  <p:cSld name="SECTION_TITLE_AND_DESCRIPTION_1"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p1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1 - Navy">
  <p:cSld name="CAPTION_ONLY"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1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2 - Navy">
  <p:cSld name="BIG_NUMBER"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1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ubway 1 - Silver" type="blank">
  <p:cSld name="BLANK"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1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ubway 1 - Navy">
  <p:cSld name="BLANK_1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1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ubway 2 - Silver">
  <p:cSld name="BLANK_2"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1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ubway 1 - Navy">
  <p:cSld name="BLANK_3"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1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ubway 3 - Silver">
  <p:cSld name="BLANK_3_3"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1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ubway 4 - Navy">
  <p:cSld name="BLANK_3_4"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1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1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 Column Grey">
  <p:cSld name="TITLE_1_1_1_1_1_2">
    <p:bg>
      <p:bgPr>
        <a:solidFill>
          <a:srgbClr val="F0F0F0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idx="1" type="subTitle"/>
          </p:nvPr>
        </p:nvSpPr>
        <p:spPr>
          <a:xfrm>
            <a:off x="238150" y="228600"/>
            <a:ext cx="35877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800"/>
              <a:buFont typeface="Poppins"/>
              <a:buNone/>
              <a:defRPr sz="8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800"/>
              <a:buNone/>
              <a:defRPr sz="800">
                <a:solidFill>
                  <a:srgbClr val="0C098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800"/>
              <a:buNone/>
              <a:defRPr sz="800">
                <a:solidFill>
                  <a:srgbClr val="0C098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800"/>
              <a:buNone/>
              <a:defRPr sz="800">
                <a:solidFill>
                  <a:srgbClr val="0C098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800"/>
              <a:buNone/>
              <a:defRPr sz="800">
                <a:solidFill>
                  <a:srgbClr val="0C098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800"/>
              <a:buNone/>
              <a:defRPr sz="800">
                <a:solidFill>
                  <a:srgbClr val="0C098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800"/>
              <a:buNone/>
              <a:defRPr sz="800">
                <a:solidFill>
                  <a:srgbClr val="0C098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800"/>
              <a:buNone/>
              <a:defRPr sz="800">
                <a:solidFill>
                  <a:srgbClr val="0C098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800"/>
              <a:buNone/>
              <a:defRPr sz="800">
                <a:solidFill>
                  <a:srgbClr val="0C0989"/>
                </a:solidFill>
              </a:defRPr>
            </a:lvl9pPr>
          </a:lstStyle>
          <a:p/>
        </p:txBody>
      </p:sp>
      <p:sp>
        <p:nvSpPr>
          <p:cNvPr id="74" name="Google Shape;74;p18"/>
          <p:cNvSpPr txBox="1"/>
          <p:nvPr>
            <p:ph type="title"/>
          </p:nvPr>
        </p:nvSpPr>
        <p:spPr>
          <a:xfrm>
            <a:off x="228600" y="1149250"/>
            <a:ext cx="3257700" cy="127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900"/>
              <a:buFont typeface="Poppins"/>
              <a:buNone/>
              <a:defRPr sz="29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5" name="Google Shape;75;p18"/>
          <p:cNvSpPr txBox="1"/>
          <p:nvPr>
            <p:ph idx="2" type="body"/>
          </p:nvPr>
        </p:nvSpPr>
        <p:spPr>
          <a:xfrm>
            <a:off x="238150" y="2571750"/>
            <a:ext cx="3932100" cy="234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●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○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■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●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○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■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●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○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■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6" name="Google Shape;76;p18"/>
          <p:cNvSpPr txBox="1"/>
          <p:nvPr>
            <p:ph idx="3" type="body"/>
          </p:nvPr>
        </p:nvSpPr>
        <p:spPr>
          <a:xfrm>
            <a:off x="4572000" y="2571750"/>
            <a:ext cx="3932100" cy="234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●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○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■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●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○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■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●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○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■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7" name="Google Shape;77;p18"/>
          <p:cNvSpPr txBox="1"/>
          <p:nvPr>
            <p:ph idx="4" type="title"/>
          </p:nvPr>
        </p:nvSpPr>
        <p:spPr>
          <a:xfrm>
            <a:off x="4572000" y="1149250"/>
            <a:ext cx="3257700" cy="127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900"/>
              <a:buFont typeface="Poppins"/>
              <a:buNone/>
              <a:defRPr sz="29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8" name="Google Shape;78;p18"/>
          <p:cNvSpPr txBox="1"/>
          <p:nvPr>
            <p:ph idx="12" type="sldNum"/>
          </p:nvPr>
        </p:nvSpPr>
        <p:spPr>
          <a:xfrm>
            <a:off x="8366709" y="4521301"/>
            <a:ext cx="548700" cy="39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 algn="r">
              <a:buNone/>
              <a:defRPr sz="8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>
              <a:buNone/>
              <a:defRPr sz="8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>
              <a:buNone/>
              <a:defRPr sz="8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>
              <a:buNone/>
              <a:defRPr sz="8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>
              <a:buNone/>
              <a:defRPr sz="8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>
              <a:buNone/>
              <a:defRPr sz="8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>
              <a:buNone/>
              <a:defRPr sz="8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>
              <a:buNone/>
              <a:defRPr sz="8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>
              <a:buNone/>
              <a:defRPr sz="8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144">
          <p15:clr>
            <a:srgbClr val="FA7B17"/>
          </p15:clr>
        </p15:guide>
        <p15:guide id="4" pos="5616">
          <p15:clr>
            <a:srgbClr val="FA7B17"/>
          </p15:clr>
        </p15:guide>
        <p15:guide id="5" orient="horz" pos="144">
          <p15:clr>
            <a:srgbClr val="FA7B17"/>
          </p15:clr>
        </p15:guide>
        <p15:guide id="6" orient="horz" pos="3096">
          <p15:clr>
            <a:srgbClr val="FA7B17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ubway 4 - Silver">
  <p:cSld name="BLANK_3_5"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Google Shape;705;p1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ubway 4 - Navy">
  <p:cSld name="BLANK_3_5_1"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1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ubway 5 - Silver">
  <p:cSld name="BLANK_3_5_2"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1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ubway 5 - Navy">
  <p:cSld name="BLANK_3_5_3"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1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1">
  <p:cSld name="BLANK_4"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Google Shape;717;p1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2">
  <p:cSld name="BLANK_4_1"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Google Shape;720;p1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3">
  <p:cSld name="BLANK_4_2"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1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Navy">
  <p:cSld name="BLANK_4_3_2_7"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82"/>
          <p:cNvSpPr/>
          <p:nvPr/>
        </p:nvSpPr>
        <p:spPr>
          <a:xfrm>
            <a:off x="2803788" y="3848463"/>
            <a:ext cx="524700" cy="524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18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7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ilver">
  <p:cSld name="BLANK_4_3_2_7_1"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83"/>
          <p:cNvSpPr/>
          <p:nvPr/>
        </p:nvSpPr>
        <p:spPr>
          <a:xfrm>
            <a:off x="2803788" y="3848463"/>
            <a:ext cx="524700" cy="524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18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FEF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er Logos">
  <p:cSld name="BLANK_4_4"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1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4">
  <p:cSld name="TITLE_4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1" name="Google Shape;81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2" name="Google Shape;8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BLANK_4_4_1"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1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CUSTOM">
    <p:bg>
      <p:bgPr>
        <a:noFill/>
      </p:bgPr>
    </p:bg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8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buNone/>
              <a:defRPr sz="1300">
                <a:solidFill>
                  <a:schemeClr val="tx1"/>
                </a:solidFill>
              </a:defRPr>
            </a:lvl1pPr>
            <a:lvl2pPr lvl="1" algn="r">
              <a:buNone/>
              <a:defRPr sz="1300">
                <a:solidFill>
                  <a:schemeClr val="tx1"/>
                </a:solidFill>
              </a:defRPr>
            </a:lvl2pPr>
            <a:lvl3pPr lvl="2" algn="r">
              <a:buNone/>
              <a:defRPr sz="1300">
                <a:solidFill>
                  <a:schemeClr val="tx1"/>
                </a:solidFill>
              </a:defRPr>
            </a:lvl3pPr>
            <a:lvl4pPr lvl="3" algn="r">
              <a:buNone/>
              <a:defRPr sz="1300">
                <a:solidFill>
                  <a:schemeClr val="tx1"/>
                </a:solidFill>
              </a:defRPr>
            </a:lvl4pPr>
            <a:lvl5pPr lvl="4" algn="r">
              <a:buNone/>
              <a:defRPr sz="1300">
                <a:solidFill>
                  <a:schemeClr val="tx1"/>
                </a:solidFill>
              </a:defRPr>
            </a:lvl5pPr>
            <a:lvl6pPr lvl="5" algn="r">
              <a:buNone/>
              <a:defRPr sz="1300">
                <a:solidFill>
                  <a:schemeClr val="tx1"/>
                </a:solidFill>
              </a:defRPr>
            </a:lvl6pPr>
            <a:lvl7pPr lvl="6" algn="r">
              <a:buNone/>
              <a:defRPr sz="1300">
                <a:solidFill>
                  <a:schemeClr val="tx1"/>
                </a:solidFill>
              </a:defRPr>
            </a:lvl7pPr>
            <a:lvl8pPr lvl="7" algn="r">
              <a:buNone/>
              <a:defRPr sz="1300">
                <a:solidFill>
                  <a:schemeClr val="tx1"/>
                </a:solidFill>
              </a:defRPr>
            </a:lvl8pPr>
            <a:lvl9pPr lvl="8" algn="r">
              <a:buNone/>
              <a:defRPr sz="1300">
                <a:solidFill>
                  <a:schemeClr val="tx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 4">
  <p:cSld name="CUSTOM_4_1_1_1">
    <p:bg>
      <p:bgPr>
        <a:solidFill>
          <a:schemeClr val="lt1"/>
        </a:solidFill>
      </p:bgPr>
    </p:bg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87"/>
          <p:cNvSpPr txBox="1"/>
          <p:nvPr>
            <p:ph type="title"/>
          </p:nvPr>
        </p:nvSpPr>
        <p:spPr>
          <a:xfrm>
            <a:off x="0" y="0"/>
            <a:ext cx="75447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9" name="Google Shape;739;p187"/>
          <p:cNvSpPr txBox="1"/>
          <p:nvPr>
            <p:ph idx="1" type="subTitle"/>
          </p:nvPr>
        </p:nvSpPr>
        <p:spPr>
          <a:xfrm>
            <a:off x="0" y="769675"/>
            <a:ext cx="75447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0">
            <a:noAutofit/>
          </a:bodyPr>
          <a:lstStyle>
            <a:lvl1pPr indent="0" lvl="0" mar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740" name="Google Shape;740;p187"/>
          <p:cNvSpPr/>
          <p:nvPr/>
        </p:nvSpPr>
        <p:spPr>
          <a:xfrm>
            <a:off x="8623246" y="152404"/>
            <a:ext cx="356400" cy="356400"/>
          </a:xfrm>
          <a:prstGeom prst="rect">
            <a:avLst/>
          </a:prstGeom>
          <a:noFill/>
          <a:ln>
            <a:noFill/>
          </a:ln>
        </p:spPr>
      </p:sp>
      <p:sp>
        <p:nvSpPr>
          <p:cNvPr id="741" name="Google Shape;741;p187"/>
          <p:cNvSpPr txBox="1"/>
          <p:nvPr>
            <p:ph idx="2" type="body"/>
          </p:nvPr>
        </p:nvSpPr>
        <p:spPr>
          <a:xfrm>
            <a:off x="0" y="1312950"/>
            <a:ext cx="9144000" cy="38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0" lIns="216000" spcFirstLastPara="1" rIns="360000" wrap="square" tIns="0">
            <a:no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742" name="Google Shape;742;p18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 4 1">
  <p:cSld name="CUSTOM_4_1_1_1_1">
    <p:bg>
      <p:bgPr>
        <a:solidFill>
          <a:schemeClr val="lt1"/>
        </a:solidFill>
      </p:bgPr>
    </p:bg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88"/>
          <p:cNvSpPr txBox="1"/>
          <p:nvPr>
            <p:ph type="title"/>
          </p:nvPr>
        </p:nvSpPr>
        <p:spPr>
          <a:xfrm>
            <a:off x="0" y="0"/>
            <a:ext cx="75447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5" name="Google Shape;745;p188"/>
          <p:cNvSpPr txBox="1"/>
          <p:nvPr>
            <p:ph idx="1" type="subTitle"/>
          </p:nvPr>
        </p:nvSpPr>
        <p:spPr>
          <a:xfrm>
            <a:off x="0" y="769675"/>
            <a:ext cx="75447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216000" spcFirstLastPara="1" rIns="0" wrap="square" tIns="0">
            <a:noAutofit/>
          </a:bodyPr>
          <a:lstStyle>
            <a:lvl1pPr indent="0" lvl="0" mar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746" name="Google Shape;746;p188"/>
          <p:cNvSpPr/>
          <p:nvPr/>
        </p:nvSpPr>
        <p:spPr>
          <a:xfrm>
            <a:off x="8623246" y="152404"/>
            <a:ext cx="356400" cy="356400"/>
          </a:xfrm>
          <a:prstGeom prst="rect">
            <a:avLst/>
          </a:prstGeom>
          <a:noFill/>
          <a:ln>
            <a:noFill/>
          </a:ln>
        </p:spPr>
      </p:sp>
      <p:sp>
        <p:nvSpPr>
          <p:cNvPr id="747" name="Google Shape;747;p188"/>
          <p:cNvSpPr txBox="1"/>
          <p:nvPr>
            <p:ph idx="2" type="body"/>
          </p:nvPr>
        </p:nvSpPr>
        <p:spPr>
          <a:xfrm>
            <a:off x="0" y="1312950"/>
            <a:ext cx="9144000" cy="38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0" lIns="216000" spcFirstLastPara="1" rIns="360000" wrap="square" tIns="0">
            <a:no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748" name="Google Shape;748;p18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">
  <p:cSld name="TITLE_AND_BODY_1"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1" name="Google Shape;751;p18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2" name="Google Shape;752;p1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Page 1">
  <p:cSld name="White Page_1"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90"/>
          <p:cNvSpPr txBox="1"/>
          <p:nvPr>
            <p:ph type="title"/>
          </p:nvPr>
        </p:nvSpPr>
        <p:spPr>
          <a:xfrm>
            <a:off x="218975" y="182125"/>
            <a:ext cx="3257700" cy="12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900"/>
              <a:buFont typeface="Poppins"/>
              <a:buNone/>
              <a:defRPr b="0" i="0" sz="2900" u="none" cap="none" strike="noStrike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b="0" i="0" sz="200" u="none" cap="none" strike="noStrike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b="0" i="0" sz="200" u="none" cap="none" strike="noStrike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b="0" i="0" sz="200" u="none" cap="none" strike="noStrike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b="0" i="0" sz="200" u="none" cap="none" strike="noStrike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b="0" i="0" sz="200" u="none" cap="none" strike="noStrike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b="0" i="0" sz="200" u="none" cap="none" strike="noStrike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b="0" i="0" sz="200" u="none" cap="none" strike="noStrike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b="0" i="0" sz="200" u="none" cap="none" strike="noStrike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55" name="Google Shape;755;p190"/>
          <p:cNvSpPr txBox="1"/>
          <p:nvPr>
            <p:ph idx="1" type="body"/>
          </p:nvPr>
        </p:nvSpPr>
        <p:spPr>
          <a:xfrm>
            <a:off x="228525" y="1604625"/>
            <a:ext cx="3932100" cy="33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9845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C0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C0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C0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C0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○"/>
              <a:defRPr b="0" i="0" sz="1100" u="none" cap="none" strike="noStrike">
                <a:solidFill>
                  <a:srgbClr val="0C0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C0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C0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C0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C0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>
  <p:cSld name="TITLE_1"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9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758" name="Google Shape;758;p19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59" name="Google Shape;759;p1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1 - Navy 1">
  <p:cSld name="CAPTION_ONLY_1"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19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192"/>
          <p:cNvSpPr/>
          <p:nvPr/>
        </p:nvSpPr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2">
  <p:cSld name="TITLE_AND_BODY_2"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5" name="Google Shape;765;p19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6" name="Google Shape;766;p19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3">
  <p:cSld name="TITLE_AND_BODY_3"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9" name="Google Shape;769;p19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70" name="Google Shape;770;p1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LE_5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5" name="Google Shape;85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6" name="Google Shape;86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2 - Navy 1">
  <p:cSld name="BIG_NUMBER_1"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1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2 - Navy 2">
  <p:cSld name="BIG_NUMBER_1_1"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1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1 - Navy 1 1">
  <p:cSld name="CAPTION_ONLY_2"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19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9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782" name="Google Shape;782;p19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83" name="Google Shape;783;p1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 1">
  <p:cSld name="TITLE_2_1"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9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786" name="Google Shape;786;p19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87" name="Google Shape;787;p19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1">
  <p:cSld name="CUSTOM_1">
    <p:bg>
      <p:bgPr>
        <a:solidFill>
          <a:schemeClr val="lt2"/>
        </a:solidFill>
      </p:bgPr>
    </p:bg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00"/>
          <p:cNvSpPr/>
          <p:nvPr/>
        </p:nvSpPr>
        <p:spPr>
          <a:xfrm>
            <a:off x="0" y="100"/>
            <a:ext cx="3792900" cy="5143500"/>
          </a:xfrm>
          <a:prstGeom prst="round1Rect">
            <a:avLst>
              <a:gd fmla="val 3376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200"/>
          <p:cNvSpPr txBox="1"/>
          <p:nvPr>
            <p:ph type="title"/>
          </p:nvPr>
        </p:nvSpPr>
        <p:spPr>
          <a:xfrm>
            <a:off x="0" y="0"/>
            <a:ext cx="3110700" cy="13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16000" spcFirstLastPara="1" rIns="91425" wrap="square" tIns="216000">
            <a:no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1" name="Google Shape;791;p200"/>
          <p:cNvSpPr txBox="1"/>
          <p:nvPr>
            <p:ph idx="1" type="body"/>
          </p:nvPr>
        </p:nvSpPr>
        <p:spPr>
          <a:xfrm>
            <a:off x="0" y="1885950"/>
            <a:ext cx="3975000" cy="3257700"/>
          </a:xfrm>
          <a:prstGeom prst="rect">
            <a:avLst/>
          </a:prstGeom>
          <a:noFill/>
          <a:ln>
            <a:noFill/>
          </a:ln>
        </p:spPr>
        <p:txBody>
          <a:bodyPr anchorCtr="0" anchor="b" bIns="360000" lIns="216000" spcFirstLastPara="1" rIns="360000" wrap="square" tIns="0">
            <a:noAutofit/>
          </a:bodyPr>
          <a:lstStyle>
            <a:lvl1pPr indent="-28575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Inter"/>
              <a:buChar char="●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28575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○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8575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■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28575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●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28575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○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28575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■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28575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●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28575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Inter"/>
              <a:buChar char="○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28575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900"/>
              <a:buFont typeface="Inter"/>
              <a:buChar char="■"/>
              <a:defRPr sz="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pic>
        <p:nvPicPr>
          <p:cNvPr id="792" name="Google Shape;792;p20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3246" y="152404"/>
            <a:ext cx="356400" cy="3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20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4">
  <p:cSld name="TITLE_AND_BODY_4"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2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6" name="Google Shape;796;p20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7" name="Google Shape;797;p20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3">
  <p:cSld name="TITLE_3"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20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800" name="Google Shape;800;p20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01" name="Google Shape;801;p2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5">
  <p:cSld name="TITLE_AND_BODY_5"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2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4" name="Google Shape;804;p20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5" name="Google Shape;805;p20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2 - Silver 2">
  <p:cSld name="SECTION_TITLE_AND_DESCRIPTION_3"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20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2 - Navy">
  <p:cSld name="BIG_NUMBER_1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column">
  <p:cSld name="Single column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/>
          <p:nvPr>
            <p:ph idx="1" type="body"/>
          </p:nvPr>
        </p:nvSpPr>
        <p:spPr>
          <a:xfrm>
            <a:off x="467917" y="1339418"/>
            <a:ext cx="3635100" cy="28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lay"/>
              <a:buNone/>
              <a:defRPr b="0" i="0" sz="15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17500" lvl="1" marL="91440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2"/>
          <p:cNvSpPr txBox="1"/>
          <p:nvPr>
            <p:ph idx="2" type="body"/>
          </p:nvPr>
        </p:nvSpPr>
        <p:spPr>
          <a:xfrm>
            <a:off x="464519" y="624713"/>
            <a:ext cx="3638400" cy="2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lay"/>
              <a:buNone/>
              <a:defRPr b="1" i="0" sz="2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17500" lvl="1" marL="9144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93" name="Google Shape;93;p22"/>
          <p:cNvSpPr txBox="1"/>
          <p:nvPr>
            <p:ph idx="3" type="body"/>
          </p:nvPr>
        </p:nvSpPr>
        <p:spPr>
          <a:xfrm>
            <a:off x="466116" y="390134"/>
            <a:ext cx="29667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lay"/>
              <a:buNone/>
              <a:defRPr b="0" i="0" sz="1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17500" lvl="1" marL="9144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22"/>
          <p:cNvSpPr txBox="1"/>
          <p:nvPr>
            <p:ph idx="12" type="sldNum"/>
          </p:nvPr>
        </p:nvSpPr>
        <p:spPr>
          <a:xfrm>
            <a:off x="415829" y="4634560"/>
            <a:ext cx="20574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 b="1" i="0" sz="11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0" lvl="1" marL="0" algn="r">
              <a:spcBef>
                <a:spcPts val="0"/>
              </a:spcBef>
              <a:buNone/>
              <a:defRPr b="1" i="0" sz="11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indent="0" lvl="2" marL="0" algn="r">
              <a:spcBef>
                <a:spcPts val="0"/>
              </a:spcBef>
              <a:buNone/>
              <a:defRPr b="1" i="0" sz="11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indent="0" lvl="3" marL="0" algn="r">
              <a:spcBef>
                <a:spcPts val="0"/>
              </a:spcBef>
              <a:buNone/>
              <a:defRPr b="1" i="0" sz="11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indent="0" lvl="4" marL="0" algn="r">
              <a:spcBef>
                <a:spcPts val="0"/>
              </a:spcBef>
              <a:buNone/>
              <a:defRPr b="1" i="0" sz="11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0" lvl="5" marL="0" algn="r">
              <a:spcBef>
                <a:spcPts val="0"/>
              </a:spcBef>
              <a:buNone/>
              <a:defRPr b="1" i="0" sz="11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indent="0" lvl="6" marL="0" algn="r">
              <a:spcBef>
                <a:spcPts val="0"/>
              </a:spcBef>
              <a:buNone/>
              <a:defRPr b="1" i="0" sz="11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indent="0" lvl="7" marL="0" algn="r">
              <a:spcBef>
                <a:spcPts val="0"/>
              </a:spcBef>
              <a:buNone/>
              <a:defRPr b="1" i="0" sz="11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indent="0" lvl="8" marL="0" algn="r">
              <a:spcBef>
                <a:spcPts val="0"/>
              </a:spcBef>
              <a:buNone/>
              <a:defRPr b="1" i="0" sz="11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white">
  <p:cSld name="Divider - white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 txBox="1"/>
          <p:nvPr>
            <p:ph idx="12" type="sldNum"/>
          </p:nvPr>
        </p:nvSpPr>
        <p:spPr>
          <a:xfrm>
            <a:off x="8624240" y="4879092"/>
            <a:ext cx="2427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" name="Google Shape;97;p23"/>
          <p:cNvSpPr txBox="1"/>
          <p:nvPr>
            <p:ph idx="1" type="subTitle"/>
          </p:nvPr>
        </p:nvSpPr>
        <p:spPr>
          <a:xfrm>
            <a:off x="280763" y="275357"/>
            <a:ext cx="85884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b="1" sz="900" cap="none">
                <a:solidFill>
                  <a:schemeClr val="dk2"/>
                </a:solidFill>
              </a:defRPr>
            </a:lvl1pPr>
            <a:lvl2pPr lvl="1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98" name="Google Shape;98;p23"/>
          <p:cNvSpPr txBox="1"/>
          <p:nvPr>
            <p:ph idx="2" type="body"/>
          </p:nvPr>
        </p:nvSpPr>
        <p:spPr>
          <a:xfrm>
            <a:off x="280764" y="4904610"/>
            <a:ext cx="6398700" cy="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6035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b="0" sz="500"/>
            </a:lvl1pPr>
            <a:lvl2pPr indent="-260350" lvl="1" marL="9144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b="0" sz="500"/>
            </a:lvl2pPr>
            <a:lvl3pPr indent="-228600" lvl="2" marL="13716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60350" lvl="3" marL="18288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500"/>
            </a:lvl4pPr>
            <a:lvl5pPr indent="-260350" lvl="4" marL="22860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b="0" sz="500"/>
            </a:lvl5pPr>
            <a:lvl6pPr indent="-228600" lvl="5" marL="27432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60350" lvl="6" marL="32004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500"/>
            </a:lvl7pPr>
            <a:lvl8pPr indent="-260350" lvl="7" marL="36576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b="0" sz="500"/>
            </a:lvl8pPr>
            <a:lvl9pPr indent="-228600" lvl="8" marL="4114800" algn="l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99" name="Google Shape;99;p23"/>
          <p:cNvSpPr txBox="1"/>
          <p:nvPr>
            <p:ph idx="3" type="body"/>
          </p:nvPr>
        </p:nvSpPr>
        <p:spPr>
          <a:xfrm>
            <a:off x="1738574" y="2069081"/>
            <a:ext cx="5668500" cy="14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584200" lvl="0" marL="457200" algn="ctr">
              <a:lnSpc>
                <a:spcPct val="6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600"/>
              <a:buChar char="●"/>
              <a:defRPr b="0" sz="5600" cap="none">
                <a:solidFill>
                  <a:schemeClr val="accent1"/>
                </a:solidFill>
                <a:latin typeface="Play"/>
                <a:ea typeface="Play"/>
                <a:cs typeface="Play"/>
                <a:sym typeface="Play"/>
              </a:defRPr>
            </a:lvl1pPr>
            <a:lvl2pPr indent="-317500" lvl="1" marL="9144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b="1" sz="1400">
                <a:solidFill>
                  <a:schemeClr val="dk2"/>
                </a:solidFill>
              </a:defRPr>
            </a:lvl2pPr>
            <a:lvl3pPr indent="-228600" lvl="2" marL="13716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sz="1400">
                <a:solidFill>
                  <a:schemeClr val="dk2"/>
                </a:solidFill>
              </a:defRPr>
            </a:lvl3pPr>
            <a:lvl4pPr indent="-228600" lvl="3" marL="18288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sz="1400">
                <a:solidFill>
                  <a:schemeClr val="dk2"/>
                </a:solidFill>
              </a:defRPr>
            </a:lvl4pPr>
            <a:lvl5pPr indent="-228600" lvl="4" marL="22860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sz="1400">
                <a:solidFill>
                  <a:schemeClr val="dk2"/>
                </a:solidFill>
              </a:defRPr>
            </a:lvl5pPr>
            <a:lvl6pPr indent="-228600" lvl="5" marL="27432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sz="1400">
                <a:solidFill>
                  <a:schemeClr val="dk2"/>
                </a:solidFill>
              </a:defRPr>
            </a:lvl6pPr>
            <a:lvl7pPr indent="-228600" lvl="6" marL="32004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1" sz="1400">
                <a:solidFill>
                  <a:schemeClr val="dk2"/>
                </a:solidFill>
              </a:defRPr>
            </a:lvl7pPr>
            <a:lvl8pPr indent="-228600" lvl="7" marL="36576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1" sz="1400">
                <a:solidFill>
                  <a:schemeClr val="dk2"/>
                </a:solidFill>
              </a:defRPr>
            </a:lvl8pPr>
            <a:lvl9pPr indent="-228600" lvl="8" marL="4114800" algn="ctr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>
                <a:schemeClr val="dk2"/>
              </a:buClr>
              <a:buSzPts val="1400"/>
              <a:buNone/>
              <a:defRPr b="1" sz="14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brands">
  <p:cSld name="5 brands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4"/>
          <p:cNvSpPr txBox="1"/>
          <p:nvPr>
            <p:ph idx="1" type="body"/>
          </p:nvPr>
        </p:nvSpPr>
        <p:spPr>
          <a:xfrm>
            <a:off x="278569" y="1960200"/>
            <a:ext cx="1626000" cy="262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08000" lIns="81000" spcFirstLastPara="1" rIns="81000" wrap="square" tIns="891000">
            <a:noAutofit/>
          </a:bodyPr>
          <a:lstStyle>
            <a:lvl1pPr indent="-292100" lvl="0" marL="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/>
            </a:lvl1pPr>
            <a:lvl2pPr indent="-292100" lvl="1" marL="9144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/>
            </a:lvl2pPr>
            <a:lvl3pPr indent="-228600" lvl="2" marL="13716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800"/>
              <a:buNone/>
              <a:defRPr sz="3800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-228600" lvl="5" marL="27432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b="1" sz="800">
                <a:solidFill>
                  <a:schemeClr val="dk2"/>
                </a:solidFill>
              </a:defRPr>
            </a:lvl6pPr>
            <a:lvl7pPr indent="-266700" lvl="6" marL="32004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 sz="600"/>
            </a:lvl7pPr>
            <a:lvl8pPr indent="-266700" lvl="7" marL="36576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 sz="600"/>
            </a:lvl8pPr>
            <a:lvl9pPr indent="-228600" lvl="8" marL="4114800" algn="ctr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/>
        </p:txBody>
      </p:sp>
      <p:sp>
        <p:nvSpPr>
          <p:cNvPr id="102" name="Google Shape;102;p24"/>
          <p:cNvSpPr txBox="1"/>
          <p:nvPr>
            <p:ph idx="2" type="body"/>
          </p:nvPr>
        </p:nvSpPr>
        <p:spPr>
          <a:xfrm>
            <a:off x="2018859" y="1960200"/>
            <a:ext cx="1626000" cy="262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08000" lIns="81000" spcFirstLastPara="1" rIns="81000" wrap="square" tIns="891000">
            <a:noAutofit/>
          </a:bodyPr>
          <a:lstStyle>
            <a:lvl1pPr indent="-292100" lvl="0" marL="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/>
            </a:lvl1pPr>
            <a:lvl2pPr indent="-292100" lvl="1" marL="9144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/>
            </a:lvl2pPr>
            <a:lvl3pPr indent="-228600" lvl="2" marL="13716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800"/>
              <a:buNone/>
              <a:defRPr sz="3800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-228600" lvl="5" marL="27432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b="1" sz="800">
                <a:solidFill>
                  <a:schemeClr val="dk2"/>
                </a:solidFill>
              </a:defRPr>
            </a:lvl6pPr>
            <a:lvl7pPr indent="-266700" lvl="6" marL="32004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 sz="600"/>
            </a:lvl7pPr>
            <a:lvl8pPr indent="-266700" lvl="7" marL="36576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 sz="600"/>
            </a:lvl8pPr>
            <a:lvl9pPr indent="-228600" lvl="8" marL="4114800" algn="ctr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/>
        </p:txBody>
      </p:sp>
      <p:sp>
        <p:nvSpPr>
          <p:cNvPr id="103" name="Google Shape;103;p24"/>
          <p:cNvSpPr txBox="1"/>
          <p:nvPr>
            <p:ph idx="3" type="body"/>
          </p:nvPr>
        </p:nvSpPr>
        <p:spPr>
          <a:xfrm>
            <a:off x="3763310" y="1960200"/>
            <a:ext cx="1626000" cy="262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08000" lIns="81000" spcFirstLastPara="1" rIns="81000" wrap="square" tIns="891000">
            <a:noAutofit/>
          </a:bodyPr>
          <a:lstStyle>
            <a:lvl1pPr indent="-292100" lvl="0" marL="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/>
            </a:lvl1pPr>
            <a:lvl2pPr indent="-292100" lvl="1" marL="9144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/>
            </a:lvl2pPr>
            <a:lvl3pPr indent="-228600" lvl="2" marL="13716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800"/>
              <a:buNone/>
              <a:defRPr sz="3800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-228600" lvl="5" marL="27432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b="1" sz="800">
                <a:solidFill>
                  <a:schemeClr val="dk2"/>
                </a:solidFill>
              </a:defRPr>
            </a:lvl6pPr>
            <a:lvl7pPr indent="-266700" lvl="6" marL="32004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 sz="600"/>
            </a:lvl7pPr>
            <a:lvl8pPr indent="-266700" lvl="7" marL="36576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 sz="600"/>
            </a:lvl8pPr>
            <a:lvl9pPr indent="-228600" lvl="8" marL="4114800" algn="ctr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/>
        </p:txBody>
      </p:sp>
      <p:sp>
        <p:nvSpPr>
          <p:cNvPr id="104" name="Google Shape;104;p24"/>
          <p:cNvSpPr txBox="1"/>
          <p:nvPr>
            <p:ph idx="4" type="body"/>
          </p:nvPr>
        </p:nvSpPr>
        <p:spPr>
          <a:xfrm>
            <a:off x="5499437" y="1960200"/>
            <a:ext cx="1626000" cy="262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08000" lIns="81000" spcFirstLastPara="1" rIns="81000" wrap="square" tIns="891000">
            <a:noAutofit/>
          </a:bodyPr>
          <a:lstStyle>
            <a:lvl1pPr indent="-292100" lvl="0" marL="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/>
            </a:lvl1pPr>
            <a:lvl2pPr indent="-292100" lvl="1" marL="9144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/>
            </a:lvl2pPr>
            <a:lvl3pPr indent="-228600" lvl="2" marL="13716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800"/>
              <a:buNone/>
              <a:defRPr sz="3800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-228600" lvl="5" marL="27432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b="1" sz="800">
                <a:solidFill>
                  <a:schemeClr val="dk2"/>
                </a:solidFill>
              </a:defRPr>
            </a:lvl6pPr>
            <a:lvl7pPr indent="-266700" lvl="6" marL="32004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 sz="600"/>
            </a:lvl7pPr>
            <a:lvl8pPr indent="-266700" lvl="7" marL="36576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 sz="600"/>
            </a:lvl8pPr>
            <a:lvl9pPr indent="-228600" lvl="8" marL="4114800" algn="ctr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/>
        </p:txBody>
      </p:sp>
      <p:sp>
        <p:nvSpPr>
          <p:cNvPr id="105" name="Google Shape;105;p24"/>
          <p:cNvSpPr txBox="1"/>
          <p:nvPr>
            <p:ph idx="5" type="body"/>
          </p:nvPr>
        </p:nvSpPr>
        <p:spPr>
          <a:xfrm>
            <a:off x="7239727" y="1960200"/>
            <a:ext cx="1626000" cy="262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108000" lIns="81000" spcFirstLastPara="1" rIns="81000" wrap="square" tIns="891000">
            <a:noAutofit/>
          </a:bodyPr>
          <a:lstStyle>
            <a:lvl1pPr indent="-292100" lvl="0" marL="45720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/>
            </a:lvl1pPr>
            <a:lvl2pPr indent="-292100" lvl="1" marL="9144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/>
            </a:lvl2pPr>
            <a:lvl3pPr indent="-228600" lvl="2" marL="13716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3pPr>
            <a:lvl4pPr indent="-228600" lvl="3" marL="18288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3800"/>
              <a:buNone/>
              <a:defRPr sz="3800" cap="none">
                <a:solidFill>
                  <a:schemeClr val="dk2"/>
                </a:solidFill>
                <a:latin typeface="Play"/>
                <a:ea typeface="Play"/>
                <a:cs typeface="Play"/>
                <a:sym typeface="Play"/>
              </a:defRPr>
            </a:lvl5pPr>
            <a:lvl6pPr indent="-228600" lvl="5" marL="27432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b="1" sz="800">
                <a:solidFill>
                  <a:schemeClr val="dk2"/>
                </a:solidFill>
              </a:defRPr>
            </a:lvl6pPr>
            <a:lvl7pPr indent="-266700" lvl="6" marL="32004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 sz="600"/>
            </a:lvl7pPr>
            <a:lvl8pPr indent="-266700" lvl="7" marL="3657600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0"/>
              <a:buChar char="○"/>
              <a:defRPr sz="600"/>
            </a:lvl8pPr>
            <a:lvl9pPr indent="-228600" lvl="8" marL="4114800" algn="ctr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/>
        </p:txBody>
      </p:sp>
      <p:sp>
        <p:nvSpPr>
          <p:cNvPr id="106" name="Google Shape;106;p24"/>
          <p:cNvSpPr txBox="1"/>
          <p:nvPr>
            <p:ph type="title"/>
          </p:nvPr>
        </p:nvSpPr>
        <p:spPr>
          <a:xfrm>
            <a:off x="280821" y="657027"/>
            <a:ext cx="8581200" cy="2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7" name="Google Shape;107;p24"/>
          <p:cNvSpPr txBox="1"/>
          <p:nvPr>
            <p:ph idx="12" type="sldNum"/>
          </p:nvPr>
        </p:nvSpPr>
        <p:spPr>
          <a:xfrm>
            <a:off x="8624240" y="4879092"/>
            <a:ext cx="2427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8" name="Google Shape;108;p24"/>
          <p:cNvPicPr preferRelativeResize="0"/>
          <p:nvPr>
            <p:ph idx="6" type="pic"/>
          </p:nvPr>
        </p:nvPicPr>
        <p:blipFill/>
        <p:spPr>
          <a:xfrm>
            <a:off x="350075" y="1228840"/>
            <a:ext cx="1493400" cy="1493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pic>
        <p:nvPicPr>
          <p:cNvPr id="109" name="Google Shape;109;p24"/>
          <p:cNvPicPr preferRelativeResize="0"/>
          <p:nvPr>
            <p:ph idx="7" type="pic"/>
          </p:nvPr>
        </p:nvPicPr>
        <p:blipFill/>
        <p:spPr>
          <a:xfrm>
            <a:off x="2085286" y="1228840"/>
            <a:ext cx="1493400" cy="1493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pic>
        <p:nvPicPr>
          <p:cNvPr id="110" name="Google Shape;110;p24"/>
          <p:cNvPicPr preferRelativeResize="0"/>
          <p:nvPr>
            <p:ph idx="8" type="pic"/>
          </p:nvPr>
        </p:nvPicPr>
        <p:blipFill/>
        <p:spPr>
          <a:xfrm>
            <a:off x="3831289" y="1228840"/>
            <a:ext cx="1493400" cy="1493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pic>
        <p:nvPicPr>
          <p:cNvPr id="111" name="Google Shape;111;p24"/>
          <p:cNvPicPr preferRelativeResize="0"/>
          <p:nvPr>
            <p:ph idx="9" type="pic"/>
          </p:nvPr>
        </p:nvPicPr>
        <p:blipFill/>
        <p:spPr>
          <a:xfrm>
            <a:off x="5560785" y="1228840"/>
            <a:ext cx="1493400" cy="1493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pic>
        <p:nvPicPr>
          <p:cNvPr id="112" name="Google Shape;112;p24"/>
          <p:cNvPicPr preferRelativeResize="0"/>
          <p:nvPr>
            <p:ph idx="13" type="pic"/>
          </p:nvPr>
        </p:nvPicPr>
        <p:blipFill/>
        <p:spPr>
          <a:xfrm>
            <a:off x="7295996" y="1228840"/>
            <a:ext cx="1493400" cy="14937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113" name="Google Shape;113;p24"/>
          <p:cNvSpPr txBox="1"/>
          <p:nvPr>
            <p:ph idx="14" type="subTitle"/>
          </p:nvPr>
        </p:nvSpPr>
        <p:spPr>
          <a:xfrm>
            <a:off x="280711" y="331928"/>
            <a:ext cx="8586300" cy="1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050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b="1" sz="800" cap="none">
                <a:solidFill>
                  <a:schemeClr val="dk2"/>
                </a:solidFill>
              </a:defRPr>
            </a:lvl1pPr>
            <a:lvl2pPr lvl="1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14" name="Google Shape;114;p24"/>
          <p:cNvSpPr txBox="1"/>
          <p:nvPr>
            <p:ph idx="15" type="body"/>
          </p:nvPr>
        </p:nvSpPr>
        <p:spPr>
          <a:xfrm>
            <a:off x="280764" y="4904610"/>
            <a:ext cx="6398700" cy="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60350" lvl="0" marL="4572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b="0" sz="500">
                <a:solidFill>
                  <a:schemeClr val="dk1"/>
                </a:solidFill>
              </a:defRPr>
            </a:lvl1pPr>
            <a:lvl2pPr indent="-260350" lvl="1" marL="9144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b="0" sz="500"/>
            </a:lvl2pPr>
            <a:lvl3pPr indent="-228600" lvl="2" marL="13716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60350" lvl="3" marL="18288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500"/>
            </a:lvl4pPr>
            <a:lvl5pPr indent="-260350" lvl="4" marL="22860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b="0" sz="500"/>
            </a:lvl5pPr>
            <a:lvl6pPr indent="-228600" lvl="5" marL="27432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60350" lvl="6" marL="32004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 sz="500"/>
            </a:lvl7pPr>
            <a:lvl8pPr indent="-260350" lvl="7" marL="3657600" algn="l">
              <a:lnSpc>
                <a:spcPct val="9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 b="0" sz="500"/>
            </a:lvl8pPr>
            <a:lvl9pPr indent="-228600" lvl="8" marL="4114800" algn="l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2">
  <p:cSld name="SECTION_HEADER_1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ilver">
  <p:cSld name="BLANK_4_3_2_7_1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6"/>
          <p:cNvSpPr/>
          <p:nvPr/>
        </p:nvSpPr>
        <p:spPr>
          <a:xfrm>
            <a:off x="2803788" y="3848463"/>
            <a:ext cx="524700" cy="524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FEF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1">
  <p:cSld name="TITLE_AND_BODY_1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1">
  <p:cSld name="TITLE_6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4">
  <p:cSld name="ONE_COLUMN_TEXT_1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ubway 1 - Navy">
  <p:cSld name="BLANK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1 1">
  <p:cSld name="TITLE_AND_BODY_2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2 - Navy 1">
  <p:cSld name="BIG_NUMBER_2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1 - Navy">
  <p:cSld name="CAPTION_ONLY_1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>
  <p:cSld name="TITLE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0" name="Google Shape;140;p3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1" name="Google Shape;141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2 - Navy 2">
  <p:cSld name="BIG_NUMBER_3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2 1">
  <p:cSld name="CUSTOM_5_1_1">
    <p:bg>
      <p:bgPr>
        <a:solidFill>
          <a:schemeClr val="lt2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46893"/>
            <a:ext cx="9144000" cy="278012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6"/>
          <p:cNvSpPr txBox="1"/>
          <p:nvPr>
            <p:ph type="title"/>
          </p:nvPr>
        </p:nvSpPr>
        <p:spPr>
          <a:xfrm>
            <a:off x="0" y="0"/>
            <a:ext cx="7858500" cy="1760100"/>
          </a:xfrm>
          <a:prstGeom prst="rect">
            <a:avLst/>
          </a:prstGeom>
        </p:spPr>
        <p:txBody>
          <a:bodyPr anchorCtr="0" anchor="t" bIns="0" lIns="360000" spcFirstLastPara="1" rIns="0" wrap="square" tIns="5760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Medium"/>
              <a:buNone/>
              <a:defRPr sz="4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8" name="Google Shape;148;p36"/>
          <p:cNvSpPr txBox="1"/>
          <p:nvPr>
            <p:ph idx="2" type="title"/>
          </p:nvPr>
        </p:nvSpPr>
        <p:spPr>
          <a:xfrm>
            <a:off x="-3" y="3383400"/>
            <a:ext cx="6084900" cy="1760100"/>
          </a:xfrm>
          <a:prstGeom prst="rect">
            <a:avLst/>
          </a:prstGeom>
        </p:spPr>
        <p:txBody>
          <a:bodyPr anchorCtr="0" anchor="b" bIns="360000" lIns="36000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Poppins Medium"/>
              <a:buNone/>
              <a:defRPr sz="40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49" name="Google Shape;14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3246" y="152404"/>
            <a:ext cx="356400" cy="3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r">
              <a:buNone/>
              <a:defRPr sz="13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1">
  <p:cSld name="CUSTOM_1">
    <p:bg>
      <p:bgPr>
        <a:noFill/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Navy">
  <p:cSld name="BLANK_4_3_2_7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8"/>
          <p:cNvSpPr/>
          <p:nvPr/>
        </p:nvSpPr>
        <p:spPr>
          <a:xfrm>
            <a:off x="2803788" y="3848463"/>
            <a:ext cx="524700" cy="524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7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2 - Silver">
  <p:cSld name="SECTION_TITLE_AND_DESCRIPTION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2 - Silver 1">
  <p:cSld name="SECTION_TITLE_AND_DESCRIPTION_2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1 - Silver">
  <p:cSld name="MAIN_POINT_1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1" name="Google Shape;171;p4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2" name="Google Shape;172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5" name="Google Shape;175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8" name="Google Shape;178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9" name="Google Shape;179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2" name="Google Shape;182;p4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3" name="Google Shape;183;p4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4" name="Google Shape;184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7" name="Google Shape;187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0" name="Google Shape;190;p4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1" name="Google Shape;191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4" name="Google Shape;194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5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98" name="Google Shape;198;p5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99" name="Google Shape;199;p5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0" name="Google Shape;200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03" name="Google Shape;203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6" name="Google Shape;206;p5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7" name="Google Shape;207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1">
  <p:cSld name="TITLE_1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rea 1">
  <p:cSld name="CUSTOM_4_1_2">
    <p:bg>
      <p:bgPr>
        <a:solidFill>
          <a:schemeClr val="accent5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5"/>
          <p:cNvSpPr/>
          <p:nvPr/>
        </p:nvSpPr>
        <p:spPr>
          <a:xfrm flipH="1" rot="5400000">
            <a:off x="2255163" y="-1291525"/>
            <a:ext cx="4189500" cy="8698800"/>
          </a:xfrm>
          <a:prstGeom prst="round1Rect">
            <a:avLst>
              <a:gd fmla="val 16021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2500" y="151600"/>
            <a:ext cx="354900" cy="3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55"/>
          <p:cNvSpPr txBox="1"/>
          <p:nvPr>
            <p:ph type="title"/>
          </p:nvPr>
        </p:nvSpPr>
        <p:spPr>
          <a:xfrm>
            <a:off x="20400" y="0"/>
            <a:ext cx="7544700" cy="846000"/>
          </a:xfrm>
          <a:prstGeom prst="rect">
            <a:avLst/>
          </a:prstGeom>
        </p:spPr>
        <p:txBody>
          <a:bodyPr anchorCtr="0" anchor="t" bIns="0" lIns="216000" spcFirstLastPara="1" rIns="0" wrap="square" tIns="216000">
            <a:norm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6" name="Google Shape;216;p55"/>
          <p:cNvSpPr txBox="1"/>
          <p:nvPr>
            <p:ph idx="1" type="body"/>
          </p:nvPr>
        </p:nvSpPr>
        <p:spPr>
          <a:xfrm>
            <a:off x="0" y="1312950"/>
            <a:ext cx="9144000" cy="3830400"/>
          </a:xfrm>
          <a:prstGeom prst="rect">
            <a:avLst/>
          </a:prstGeom>
        </p:spPr>
        <p:txBody>
          <a:bodyPr anchorCtr="0" anchor="t" bIns="360000" lIns="216000" spcFirstLastPara="1" rIns="360000" wrap="square" tIns="0">
            <a:norm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17" name="Google Shape;217;p5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4">
  <p:cSld name="ONE_COLUMN_TEXT_1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 1">
  <p:cSld name="CUSTOM_4">
    <p:bg>
      <p:bgPr>
        <a:solidFill>
          <a:schemeClr val="accent4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2500" y="151600"/>
            <a:ext cx="354900" cy="3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7"/>
          <p:cNvSpPr txBox="1"/>
          <p:nvPr>
            <p:ph type="title"/>
          </p:nvPr>
        </p:nvSpPr>
        <p:spPr>
          <a:xfrm>
            <a:off x="0" y="0"/>
            <a:ext cx="7544700" cy="846000"/>
          </a:xfrm>
          <a:prstGeom prst="rect">
            <a:avLst/>
          </a:prstGeom>
        </p:spPr>
        <p:txBody>
          <a:bodyPr anchorCtr="0" anchor="t" bIns="0" lIns="216000" spcFirstLastPara="1" rIns="0" wrap="square" tIns="216000">
            <a:norm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4" name="Google Shape;224;p57"/>
          <p:cNvSpPr txBox="1"/>
          <p:nvPr>
            <p:ph idx="1" type="subTitle"/>
          </p:nvPr>
        </p:nvSpPr>
        <p:spPr>
          <a:xfrm>
            <a:off x="27275" y="769675"/>
            <a:ext cx="7544700" cy="354900"/>
          </a:xfrm>
          <a:prstGeom prst="rect">
            <a:avLst/>
          </a:prstGeom>
        </p:spPr>
        <p:txBody>
          <a:bodyPr anchorCtr="0" anchor="t" bIns="0" lIns="216000" spcFirstLastPara="1" rIns="0" wrap="square" tIns="0">
            <a:normAutofit/>
          </a:bodyPr>
          <a:lstStyle>
            <a:lvl1pPr indent="0" lvl="0" mar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57"/>
          <p:cNvSpPr txBox="1"/>
          <p:nvPr>
            <p:ph idx="2" type="body"/>
          </p:nvPr>
        </p:nvSpPr>
        <p:spPr>
          <a:xfrm>
            <a:off x="0" y="1312950"/>
            <a:ext cx="9144000" cy="3830400"/>
          </a:xfrm>
          <a:prstGeom prst="rect">
            <a:avLst/>
          </a:prstGeom>
        </p:spPr>
        <p:txBody>
          <a:bodyPr anchorCtr="0" anchor="t" bIns="360000" lIns="216000" spcFirstLastPara="1" rIns="360000" wrap="square" tIns="0">
            <a:norm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Inter"/>
              <a:buChar char="■"/>
              <a:defRPr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226" name="Google Shape;226;p5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internal 1">
  <p:cSld name="CUSTOM_2_6">
    <p:bg>
      <p:bgPr>
        <a:solidFill>
          <a:schemeClr val="accent4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52800" y="2588692"/>
            <a:ext cx="5791201" cy="255480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8"/>
          <p:cNvSpPr txBox="1"/>
          <p:nvPr>
            <p:ph type="title"/>
          </p:nvPr>
        </p:nvSpPr>
        <p:spPr>
          <a:xfrm>
            <a:off x="0" y="0"/>
            <a:ext cx="7057200" cy="1935900"/>
          </a:xfrm>
          <a:prstGeom prst="rect">
            <a:avLst/>
          </a:prstGeom>
        </p:spPr>
        <p:txBody>
          <a:bodyPr anchorCtr="0" anchor="t" bIns="216000" lIns="360000" spcFirstLastPara="1" rIns="91425" wrap="square" tIns="36000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Poppins Medium"/>
              <a:buNone/>
              <a:defRPr sz="64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pic>
        <p:nvPicPr>
          <p:cNvPr id="230" name="Google Shape;23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3250" y="3349875"/>
            <a:ext cx="1428750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58"/>
          <p:cNvSpPr txBox="1"/>
          <p:nvPr>
            <p:ph idx="1" type="subTitle"/>
          </p:nvPr>
        </p:nvSpPr>
        <p:spPr>
          <a:xfrm>
            <a:off x="27450" y="2126350"/>
            <a:ext cx="5588100" cy="1175700"/>
          </a:xfrm>
          <a:prstGeom prst="rect">
            <a:avLst/>
          </a:prstGeom>
        </p:spPr>
        <p:txBody>
          <a:bodyPr anchorCtr="0" anchor="t" bIns="360000" lIns="360000" spcFirstLastPara="1" rIns="91425" wrap="square" tIns="91425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Inter"/>
              <a:buNone/>
              <a:defRPr sz="20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5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 Column Grey">
  <p:cSld name="TITLE_1_1_1_1_1_2">
    <p:bg>
      <p:bgPr>
        <a:solidFill>
          <a:srgbClr val="F0F0F0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9"/>
          <p:cNvSpPr txBox="1"/>
          <p:nvPr>
            <p:ph idx="1" type="subTitle"/>
          </p:nvPr>
        </p:nvSpPr>
        <p:spPr>
          <a:xfrm>
            <a:off x="238150" y="228600"/>
            <a:ext cx="3587700" cy="51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800"/>
              <a:buFont typeface="Poppins"/>
              <a:buNone/>
              <a:defRPr sz="8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800"/>
              <a:buNone/>
              <a:defRPr sz="800">
                <a:solidFill>
                  <a:srgbClr val="0C098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800"/>
              <a:buNone/>
              <a:defRPr sz="800">
                <a:solidFill>
                  <a:srgbClr val="0C098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800"/>
              <a:buNone/>
              <a:defRPr sz="800">
                <a:solidFill>
                  <a:srgbClr val="0C098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800"/>
              <a:buNone/>
              <a:defRPr sz="800">
                <a:solidFill>
                  <a:srgbClr val="0C098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800"/>
              <a:buNone/>
              <a:defRPr sz="800">
                <a:solidFill>
                  <a:srgbClr val="0C098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800"/>
              <a:buNone/>
              <a:defRPr sz="800">
                <a:solidFill>
                  <a:srgbClr val="0C098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800"/>
              <a:buNone/>
              <a:defRPr sz="800">
                <a:solidFill>
                  <a:srgbClr val="0C098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800"/>
              <a:buNone/>
              <a:defRPr sz="800">
                <a:solidFill>
                  <a:srgbClr val="0C0989"/>
                </a:solidFill>
              </a:defRPr>
            </a:lvl9pPr>
          </a:lstStyle>
          <a:p/>
        </p:txBody>
      </p:sp>
      <p:sp>
        <p:nvSpPr>
          <p:cNvPr id="235" name="Google Shape;235;p59"/>
          <p:cNvSpPr txBox="1"/>
          <p:nvPr>
            <p:ph type="title"/>
          </p:nvPr>
        </p:nvSpPr>
        <p:spPr>
          <a:xfrm>
            <a:off x="228600" y="1149250"/>
            <a:ext cx="3257700" cy="127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900"/>
              <a:buFont typeface="Poppins"/>
              <a:buNone/>
              <a:defRPr sz="29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6" name="Google Shape;236;p59"/>
          <p:cNvSpPr txBox="1"/>
          <p:nvPr>
            <p:ph idx="2" type="body"/>
          </p:nvPr>
        </p:nvSpPr>
        <p:spPr>
          <a:xfrm>
            <a:off x="238150" y="2571750"/>
            <a:ext cx="3932100" cy="234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●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○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■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●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○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■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●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○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■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7" name="Google Shape;237;p59"/>
          <p:cNvSpPr txBox="1"/>
          <p:nvPr>
            <p:ph idx="3" type="body"/>
          </p:nvPr>
        </p:nvSpPr>
        <p:spPr>
          <a:xfrm>
            <a:off x="4572000" y="2571750"/>
            <a:ext cx="3932100" cy="234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●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○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■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●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○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■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●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○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1100"/>
              <a:buFont typeface="Poppins"/>
              <a:buChar char="■"/>
              <a:defRPr sz="11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8" name="Google Shape;238;p59"/>
          <p:cNvSpPr txBox="1"/>
          <p:nvPr>
            <p:ph idx="4" type="title"/>
          </p:nvPr>
        </p:nvSpPr>
        <p:spPr>
          <a:xfrm>
            <a:off x="4572000" y="1149250"/>
            <a:ext cx="3257700" cy="127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900"/>
              <a:buFont typeface="Poppins"/>
              <a:buNone/>
              <a:defRPr sz="29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C0989"/>
              </a:buClr>
              <a:buSzPts val="200"/>
              <a:buFont typeface="Poppins"/>
              <a:buNone/>
              <a:defRPr sz="2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9" name="Google Shape;239;p59"/>
          <p:cNvSpPr txBox="1"/>
          <p:nvPr>
            <p:ph idx="12" type="sldNum"/>
          </p:nvPr>
        </p:nvSpPr>
        <p:spPr>
          <a:xfrm>
            <a:off x="8366709" y="4521301"/>
            <a:ext cx="548700" cy="39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 algn="r">
              <a:buNone/>
              <a:defRPr sz="8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r">
              <a:buNone/>
              <a:defRPr sz="8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r">
              <a:buNone/>
              <a:defRPr sz="8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r">
              <a:buNone/>
              <a:defRPr sz="8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r">
              <a:buNone/>
              <a:defRPr sz="8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r">
              <a:buNone/>
              <a:defRPr sz="8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r">
              <a:buNone/>
              <a:defRPr sz="8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r">
              <a:buNone/>
              <a:defRPr sz="8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r">
              <a:buNone/>
              <a:defRPr sz="800">
                <a:solidFill>
                  <a:srgbClr val="0C098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144">
          <p15:clr>
            <a:srgbClr val="FA7B17"/>
          </p15:clr>
        </p15:guide>
        <p15:guide id="4" pos="5616">
          <p15:clr>
            <a:srgbClr val="FA7B17"/>
          </p15:clr>
        </p15:guide>
        <p15:guide id="5" orient="horz" pos="144">
          <p15:clr>
            <a:srgbClr val="FA7B17"/>
          </p15:clr>
        </p15:guide>
        <p15:guide id="6" orient="horz" pos="3096">
          <p15:clr>
            <a:srgbClr val="FA7B17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4">
  <p:cSld name="TITLE_4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2" name="Google Shape;242;p6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3" name="Google Shape;243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LE_5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6" name="Google Shape;246;p6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7" name="Google Shape;247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Navy">
  <p:cSld name="BLANK_4_3_2_7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2"/>
          <p:cNvSpPr/>
          <p:nvPr/>
        </p:nvSpPr>
        <p:spPr>
          <a:xfrm>
            <a:off x="2803788" y="3848463"/>
            <a:ext cx="524700" cy="524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6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17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1 - Navy">
  <p:cSld name="CAPTION_ONLY_1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1 1">
  <p:cSld name="TITLE_AND_BODY_2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CUSTOM_5">
    <p:bg>
      <p:bgPr>
        <a:noFill/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buNone/>
              <a:defRPr sz="1300">
                <a:solidFill>
                  <a:schemeClr val="tx1"/>
                </a:solidFill>
              </a:defRPr>
            </a:lvl1pPr>
            <a:lvl2pPr lvl="1" algn="r">
              <a:buNone/>
              <a:defRPr sz="1300">
                <a:solidFill>
                  <a:schemeClr val="tx1"/>
                </a:solidFill>
              </a:defRPr>
            </a:lvl2pPr>
            <a:lvl3pPr lvl="2" algn="r">
              <a:buNone/>
              <a:defRPr sz="1300">
                <a:solidFill>
                  <a:schemeClr val="tx1"/>
                </a:solidFill>
              </a:defRPr>
            </a:lvl3pPr>
            <a:lvl4pPr lvl="3" algn="r">
              <a:buNone/>
              <a:defRPr sz="1300">
                <a:solidFill>
                  <a:schemeClr val="tx1"/>
                </a:solidFill>
              </a:defRPr>
            </a:lvl4pPr>
            <a:lvl5pPr lvl="4" algn="r">
              <a:buNone/>
              <a:defRPr sz="1300">
                <a:solidFill>
                  <a:schemeClr val="tx1"/>
                </a:solidFill>
              </a:defRPr>
            </a:lvl5pPr>
            <a:lvl6pPr lvl="5" algn="r">
              <a:buNone/>
              <a:defRPr sz="1300">
                <a:solidFill>
                  <a:schemeClr val="tx1"/>
                </a:solidFill>
              </a:defRPr>
            </a:lvl6pPr>
            <a:lvl7pPr lvl="6" algn="r">
              <a:buNone/>
              <a:defRPr sz="1300">
                <a:solidFill>
                  <a:schemeClr val="tx1"/>
                </a:solidFill>
              </a:defRPr>
            </a:lvl7pPr>
            <a:lvl8pPr lvl="7" algn="r">
              <a:buNone/>
              <a:defRPr sz="1300">
                <a:solidFill>
                  <a:schemeClr val="tx1"/>
                </a:solidFill>
              </a:defRPr>
            </a:lvl8pPr>
            <a:lvl9pPr lvl="8" algn="r">
              <a:buNone/>
              <a:defRPr sz="1300">
                <a:solidFill>
                  <a:schemeClr val="tx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1">
  <p:cSld name="CUSTOM_6">
    <p:bg>
      <p:bgPr>
        <a:noFill/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6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buNone/>
              <a:defRPr sz="1300">
                <a:solidFill>
                  <a:schemeClr val="tx1"/>
                </a:solidFill>
              </a:defRPr>
            </a:lvl1pPr>
            <a:lvl2pPr lvl="1" algn="r">
              <a:buNone/>
              <a:defRPr sz="1300">
                <a:solidFill>
                  <a:schemeClr val="tx1"/>
                </a:solidFill>
              </a:defRPr>
            </a:lvl2pPr>
            <a:lvl3pPr lvl="2" algn="r">
              <a:buNone/>
              <a:defRPr sz="1300">
                <a:solidFill>
                  <a:schemeClr val="tx1"/>
                </a:solidFill>
              </a:defRPr>
            </a:lvl3pPr>
            <a:lvl4pPr lvl="3" algn="r">
              <a:buNone/>
              <a:defRPr sz="1300">
                <a:solidFill>
                  <a:schemeClr val="tx1"/>
                </a:solidFill>
              </a:defRPr>
            </a:lvl4pPr>
            <a:lvl5pPr lvl="4" algn="r">
              <a:buNone/>
              <a:defRPr sz="1300">
                <a:solidFill>
                  <a:schemeClr val="tx1"/>
                </a:solidFill>
              </a:defRPr>
            </a:lvl5pPr>
            <a:lvl6pPr lvl="5" algn="r">
              <a:buNone/>
              <a:defRPr sz="1300">
                <a:solidFill>
                  <a:schemeClr val="tx1"/>
                </a:solidFill>
              </a:defRPr>
            </a:lvl6pPr>
            <a:lvl7pPr lvl="6" algn="r">
              <a:buNone/>
              <a:defRPr sz="1300">
                <a:solidFill>
                  <a:schemeClr val="tx1"/>
                </a:solidFill>
              </a:defRPr>
            </a:lvl7pPr>
            <a:lvl8pPr lvl="7" algn="r">
              <a:buNone/>
              <a:defRPr sz="1300">
                <a:solidFill>
                  <a:schemeClr val="tx1"/>
                </a:solidFill>
              </a:defRPr>
            </a:lvl8pPr>
            <a:lvl9pPr lvl="8" algn="r">
              <a:buNone/>
              <a:defRPr sz="1300">
                <a:solidFill>
                  <a:schemeClr val="tx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ilver">
  <p:cSld name="BLANK_4_3_2_7_1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7"/>
          <p:cNvSpPr/>
          <p:nvPr/>
        </p:nvSpPr>
        <p:spPr>
          <a:xfrm>
            <a:off x="2803788" y="3848463"/>
            <a:ext cx="524700" cy="524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6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FEF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1 - Silver">
  <p:cSld name="MAIN_POINT_1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2">
  <p:cSld name="CUSTOM">
    <p:bg>
      <p:bgPr>
        <a:noFill/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buNone/>
              <a:defRPr sz="1300">
                <a:solidFill>
                  <a:schemeClr val="tx1"/>
                </a:solidFill>
              </a:defRPr>
            </a:lvl1pPr>
            <a:lvl2pPr lvl="1" algn="r">
              <a:buNone/>
              <a:defRPr sz="1300">
                <a:solidFill>
                  <a:schemeClr val="tx1"/>
                </a:solidFill>
              </a:defRPr>
            </a:lvl2pPr>
            <a:lvl3pPr lvl="2" algn="r">
              <a:buNone/>
              <a:defRPr sz="1300">
                <a:solidFill>
                  <a:schemeClr val="tx1"/>
                </a:solidFill>
              </a:defRPr>
            </a:lvl3pPr>
            <a:lvl4pPr lvl="3" algn="r">
              <a:buNone/>
              <a:defRPr sz="1300">
                <a:solidFill>
                  <a:schemeClr val="tx1"/>
                </a:solidFill>
              </a:defRPr>
            </a:lvl4pPr>
            <a:lvl5pPr lvl="4" algn="r">
              <a:buNone/>
              <a:defRPr sz="1300">
                <a:solidFill>
                  <a:schemeClr val="tx1"/>
                </a:solidFill>
              </a:defRPr>
            </a:lvl5pPr>
            <a:lvl6pPr lvl="5" algn="r">
              <a:buNone/>
              <a:defRPr sz="1300">
                <a:solidFill>
                  <a:schemeClr val="tx1"/>
                </a:solidFill>
              </a:defRPr>
            </a:lvl6pPr>
            <a:lvl7pPr lvl="6" algn="r">
              <a:buNone/>
              <a:defRPr sz="1300">
                <a:solidFill>
                  <a:schemeClr val="tx1"/>
                </a:solidFill>
              </a:defRPr>
            </a:lvl7pPr>
            <a:lvl8pPr lvl="7" algn="r">
              <a:buNone/>
              <a:defRPr sz="1300">
                <a:solidFill>
                  <a:schemeClr val="tx1"/>
                </a:solidFill>
              </a:defRPr>
            </a:lvl8pPr>
            <a:lvl9pPr lvl="8" algn="r">
              <a:buNone/>
              <a:defRPr sz="1300">
                <a:solidFill>
                  <a:schemeClr val="tx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1 - Silver 1">
  <p:cSld name="MAIN_POINT_2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ubway 2 - Silver">
  <p:cSld name="BLANK_2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2">
  <p:cSld name="TITLE_AND_TWO_COLUMNS_1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4 1">
  <p:cSld name="ONE_COLUMN_TEXT_2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ubway 1 - Navy">
  <p:cSld name="BLANK_3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ubway 1 - Navy 1">
  <p:cSld name="BLANK_1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ubway 5 - Navy">
  <p:cSld name="BLANK_3_5_3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1 - Navy 1">
  <p:cSld name="CAPTION_ONLY_2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3">
  <p:cSld name="CUSTOM_5_1">
    <p:bg>
      <p:bgPr>
        <a:noFill/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7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buNone/>
              <a:defRPr sz="1300">
                <a:solidFill>
                  <a:schemeClr val="tx1"/>
                </a:solidFill>
              </a:defRPr>
            </a:lvl1pPr>
            <a:lvl2pPr lvl="1" algn="r">
              <a:buNone/>
              <a:defRPr sz="1300">
                <a:solidFill>
                  <a:schemeClr val="tx1"/>
                </a:solidFill>
              </a:defRPr>
            </a:lvl2pPr>
            <a:lvl3pPr lvl="2" algn="r">
              <a:buNone/>
              <a:defRPr sz="1300">
                <a:solidFill>
                  <a:schemeClr val="tx1"/>
                </a:solidFill>
              </a:defRPr>
            </a:lvl3pPr>
            <a:lvl4pPr lvl="3" algn="r">
              <a:buNone/>
              <a:defRPr sz="1300">
                <a:solidFill>
                  <a:schemeClr val="tx1"/>
                </a:solidFill>
              </a:defRPr>
            </a:lvl4pPr>
            <a:lvl5pPr lvl="4" algn="r">
              <a:buNone/>
              <a:defRPr sz="1300">
                <a:solidFill>
                  <a:schemeClr val="tx1"/>
                </a:solidFill>
              </a:defRPr>
            </a:lvl5pPr>
            <a:lvl6pPr lvl="5" algn="r">
              <a:buNone/>
              <a:defRPr sz="1300">
                <a:solidFill>
                  <a:schemeClr val="tx1"/>
                </a:solidFill>
              </a:defRPr>
            </a:lvl6pPr>
            <a:lvl7pPr lvl="6" algn="r">
              <a:buNone/>
              <a:defRPr sz="1300">
                <a:solidFill>
                  <a:schemeClr val="tx1"/>
                </a:solidFill>
              </a:defRPr>
            </a:lvl7pPr>
            <a:lvl8pPr lvl="7" algn="r">
              <a:buNone/>
              <a:defRPr sz="1300">
                <a:solidFill>
                  <a:schemeClr val="tx1"/>
                </a:solidFill>
              </a:defRPr>
            </a:lvl8pPr>
            <a:lvl9pPr lvl="8" algn="r">
              <a:buNone/>
              <a:defRPr sz="1300">
                <a:solidFill>
                  <a:schemeClr val="tx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3" name="Google Shape;293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2 1">
  <p:cSld name="TITLE_AND_TWO_COLUMNS_1_1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Page">
  <p:cSld name="White Page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04467" y="133351"/>
            <a:ext cx="1324121" cy="36781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80"/>
          <p:cNvSpPr txBox="1"/>
          <p:nvPr/>
        </p:nvSpPr>
        <p:spPr>
          <a:xfrm>
            <a:off x="8084527" y="4747847"/>
            <a:ext cx="8439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>
                <a:solidFill>
                  <a:srgbClr val="999999"/>
                </a:solidFill>
                <a:latin typeface="Rubik"/>
                <a:ea typeface="Rubik"/>
                <a:cs typeface="Rubik"/>
                <a:sym typeface="Rubik"/>
              </a:rPr>
              <a:t>reejig.com</a:t>
            </a:r>
            <a:endParaRPr sz="110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2 - Silver">
  <p:cSld name="SECTION_TITLE_AND_DESCRIPTION_1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1 - Navy 2">
  <p:cSld name="CAPTION_ONLY_3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1 1">
  <p:cSld name="TITLE_6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8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2">
  <p:cSld name="SECTION_HEADER_1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2 - Navy">
  <p:cSld name="BIG_NUMBER_1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2 - Navy 1">
  <p:cSld name="BIG_NUMBER_2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G Subway 5 - Silver">
  <p:cSld name="BLANK_3_5_2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025" y="213337"/>
            <a:ext cx="340550" cy="3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 3">
  <p:cSld name="CUSTOM_4_1_1">
    <p:bg>
      <p:bgPr>
        <a:solidFill>
          <a:schemeClr val="lt2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88"/>
          <p:cNvSpPr txBox="1"/>
          <p:nvPr>
            <p:ph type="title"/>
          </p:nvPr>
        </p:nvSpPr>
        <p:spPr>
          <a:xfrm>
            <a:off x="0" y="0"/>
            <a:ext cx="7544700" cy="846000"/>
          </a:xfrm>
          <a:prstGeom prst="rect">
            <a:avLst/>
          </a:prstGeom>
        </p:spPr>
        <p:txBody>
          <a:bodyPr anchorCtr="0" anchor="t" bIns="0" lIns="216000" spcFirstLastPara="1" rIns="0" wrap="square" tIns="216000">
            <a:norm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1" name="Google Shape;321;p88"/>
          <p:cNvSpPr txBox="1"/>
          <p:nvPr>
            <p:ph idx="1" type="subTitle"/>
          </p:nvPr>
        </p:nvSpPr>
        <p:spPr>
          <a:xfrm>
            <a:off x="0" y="769675"/>
            <a:ext cx="7544700" cy="354900"/>
          </a:xfrm>
          <a:prstGeom prst="rect">
            <a:avLst/>
          </a:prstGeom>
        </p:spPr>
        <p:txBody>
          <a:bodyPr anchorCtr="0" anchor="t" bIns="0" lIns="216000" spcFirstLastPara="1" rIns="0" wrap="square" tIns="0">
            <a:normAutofit/>
          </a:bodyPr>
          <a:lstStyle>
            <a:lvl1pPr indent="0" lvl="0" mar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pic>
        <p:nvPicPr>
          <p:cNvPr id="322" name="Google Shape;322;p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3246" y="152404"/>
            <a:ext cx="356400" cy="3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88"/>
          <p:cNvSpPr txBox="1"/>
          <p:nvPr>
            <p:ph idx="2" type="body"/>
          </p:nvPr>
        </p:nvSpPr>
        <p:spPr>
          <a:xfrm>
            <a:off x="0" y="1312950"/>
            <a:ext cx="9144000" cy="3830700"/>
          </a:xfrm>
          <a:prstGeom prst="rect">
            <a:avLst/>
          </a:prstGeom>
        </p:spPr>
        <p:txBody>
          <a:bodyPr anchorCtr="0" anchor="t" bIns="360000" lIns="216000" spcFirstLastPara="1" rIns="360000" wrap="square" tIns="0">
            <a:norm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324" name="Google Shape;324;p8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1">
  <p:cSld name="TITLE_AND_BODY_1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8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 4">
  <p:cSld name="CUSTOM_4_1_1_1">
    <p:bg>
      <p:bgPr>
        <a:solidFill>
          <a:schemeClr val="lt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90"/>
          <p:cNvSpPr txBox="1"/>
          <p:nvPr>
            <p:ph type="title"/>
          </p:nvPr>
        </p:nvSpPr>
        <p:spPr>
          <a:xfrm>
            <a:off x="0" y="0"/>
            <a:ext cx="7544700" cy="846000"/>
          </a:xfrm>
          <a:prstGeom prst="rect">
            <a:avLst/>
          </a:prstGeom>
        </p:spPr>
        <p:txBody>
          <a:bodyPr anchorCtr="0" anchor="t" bIns="0" lIns="216000" spcFirstLastPara="1" rIns="0" wrap="square" tIns="216000">
            <a:normAutofit/>
          </a:bodyPr>
          <a:lstStyle>
            <a:lvl1pPr indent="0" lvl="0" mar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9" name="Google Shape;329;p90"/>
          <p:cNvSpPr txBox="1"/>
          <p:nvPr>
            <p:ph idx="1" type="subTitle"/>
          </p:nvPr>
        </p:nvSpPr>
        <p:spPr>
          <a:xfrm>
            <a:off x="0" y="769675"/>
            <a:ext cx="7544700" cy="354900"/>
          </a:xfrm>
          <a:prstGeom prst="rect">
            <a:avLst/>
          </a:prstGeom>
        </p:spPr>
        <p:txBody>
          <a:bodyPr anchorCtr="0" anchor="t" bIns="0" lIns="216000" spcFirstLastPara="1" rIns="0" wrap="square" tIns="0">
            <a:normAutofit/>
          </a:bodyPr>
          <a:lstStyle>
            <a:lvl1pPr indent="0" lvl="0" mar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pic>
        <p:nvPicPr>
          <p:cNvPr id="330" name="Google Shape;330;p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23246" y="152404"/>
            <a:ext cx="356400" cy="3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90"/>
          <p:cNvSpPr txBox="1"/>
          <p:nvPr>
            <p:ph idx="2" type="body"/>
          </p:nvPr>
        </p:nvSpPr>
        <p:spPr>
          <a:xfrm>
            <a:off x="0" y="1312950"/>
            <a:ext cx="9144000" cy="3830700"/>
          </a:xfrm>
          <a:prstGeom prst="rect">
            <a:avLst/>
          </a:prstGeom>
        </p:spPr>
        <p:txBody>
          <a:bodyPr anchorCtr="0" anchor="t" bIns="360000" lIns="216000" spcFirstLastPara="1" rIns="360000" wrap="square" tIns="0">
            <a:normAutofit/>
          </a:bodyPr>
          <a:lstStyle>
            <a:lvl1pPr indent="-3048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●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Inter"/>
              <a:buChar char="○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Font typeface="Inter"/>
              <a:buChar char="■"/>
              <a:defRPr sz="12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332" name="Google Shape;332;p9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9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35" name="Google Shape;335;p9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36" name="Google Shape;336;p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92"/>
          <p:cNvSpPr txBox="1"/>
          <p:nvPr>
            <p:ph type="title"/>
          </p:nvPr>
        </p:nvSpPr>
        <p:spPr>
          <a:xfrm>
            <a:off x="457200" y="411475"/>
            <a:ext cx="8229600" cy="48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Fira Sans Extra Condensed"/>
              <a:buNone/>
              <a:defRPr sz="3000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45" name="Google Shape;345;p9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46" name="Google Shape;346;p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9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49" name="Google Shape;349;p9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2" name="Google Shape;352;p9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3" name="Google Shape;353;p9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9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6" name="Google Shape;356;p9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7" name="Google Shape;357;p9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8" name="Google Shape;358;p9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9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1" name="Google Shape;361;p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9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4" name="Google Shape;364;p9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5" name="Google Shape;365;p9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0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8" name="Google Shape;368;p10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0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10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72" name="Google Shape;372;p10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73" name="Google Shape;373;p10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4" name="Google Shape;374;p10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0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377" name="Google Shape;377;p1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1" Type="http://schemas.openxmlformats.org/officeDocument/2006/relationships/theme" Target="../theme/theme6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80.xml"/><Relationship Id="rId42" Type="http://schemas.openxmlformats.org/officeDocument/2006/relationships/slideLayout" Target="../slideLayouts/slideLayout82.xml"/><Relationship Id="rId41" Type="http://schemas.openxmlformats.org/officeDocument/2006/relationships/slideLayout" Target="../slideLayouts/slideLayout81.xml"/><Relationship Id="rId44" Type="http://schemas.openxmlformats.org/officeDocument/2006/relationships/slideLayout" Target="../slideLayouts/slideLayout84.xml"/><Relationship Id="rId43" Type="http://schemas.openxmlformats.org/officeDocument/2006/relationships/slideLayout" Target="../slideLayouts/slideLayout83.xml"/><Relationship Id="rId46" Type="http://schemas.openxmlformats.org/officeDocument/2006/relationships/slideLayout" Target="../slideLayouts/slideLayout86.xml"/><Relationship Id="rId45" Type="http://schemas.openxmlformats.org/officeDocument/2006/relationships/slideLayout" Target="../slideLayouts/slideLayout85.xml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88.xml"/><Relationship Id="rId47" Type="http://schemas.openxmlformats.org/officeDocument/2006/relationships/slideLayout" Target="../slideLayouts/slideLayout87.xml"/><Relationship Id="rId49" Type="http://schemas.openxmlformats.org/officeDocument/2006/relationships/slideLayout" Target="../slideLayouts/slideLayout89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79.xml"/><Relationship Id="rId38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69.xml"/><Relationship Id="rId51" Type="http://schemas.openxmlformats.org/officeDocument/2006/relationships/theme" Target="../theme/theme1.xml"/><Relationship Id="rId50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5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06.xml"/><Relationship Id="rId19" Type="http://schemas.openxmlformats.org/officeDocument/2006/relationships/theme" Target="../theme/theme4.xml"/><Relationship Id="rId18" Type="http://schemas.openxmlformats.org/officeDocument/2006/relationships/slideLayout" Target="../slideLayouts/slideLayout108.xml"/></Relationships>
</file>

<file path=ppt/slideMasters/_rels/slideMaster4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48.xml"/><Relationship Id="rId42" Type="http://schemas.openxmlformats.org/officeDocument/2006/relationships/slideLayout" Target="../slideLayouts/slideLayout150.xml"/><Relationship Id="rId41" Type="http://schemas.openxmlformats.org/officeDocument/2006/relationships/slideLayout" Target="../slideLayouts/slideLayout149.xml"/><Relationship Id="rId44" Type="http://schemas.openxmlformats.org/officeDocument/2006/relationships/theme" Target="../theme/theme2.xml"/><Relationship Id="rId43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39.xml"/><Relationship Id="rId30" Type="http://schemas.openxmlformats.org/officeDocument/2006/relationships/slideLayout" Target="../slideLayouts/slideLayout138.xml"/><Relationship Id="rId33" Type="http://schemas.openxmlformats.org/officeDocument/2006/relationships/slideLayout" Target="../slideLayouts/slideLayout141.xml"/><Relationship Id="rId32" Type="http://schemas.openxmlformats.org/officeDocument/2006/relationships/slideLayout" Target="../slideLayouts/slideLayout140.xml"/><Relationship Id="rId35" Type="http://schemas.openxmlformats.org/officeDocument/2006/relationships/slideLayout" Target="../slideLayouts/slideLayout143.xml"/><Relationship Id="rId34" Type="http://schemas.openxmlformats.org/officeDocument/2006/relationships/slideLayout" Target="../slideLayouts/slideLayout142.xml"/><Relationship Id="rId37" Type="http://schemas.openxmlformats.org/officeDocument/2006/relationships/slideLayout" Target="../slideLayouts/slideLayout145.xml"/><Relationship Id="rId36" Type="http://schemas.openxmlformats.org/officeDocument/2006/relationships/slideLayout" Target="../slideLayouts/slideLayout144.xml"/><Relationship Id="rId39" Type="http://schemas.openxmlformats.org/officeDocument/2006/relationships/slideLayout" Target="../slideLayouts/slideLayout147.xml"/><Relationship Id="rId38" Type="http://schemas.openxmlformats.org/officeDocument/2006/relationships/slideLayout" Target="../slideLayouts/slideLayout146.xml"/><Relationship Id="rId20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29.xml"/><Relationship Id="rId24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31.xml"/><Relationship Id="rId26" Type="http://schemas.openxmlformats.org/officeDocument/2006/relationships/slideLayout" Target="../slideLayouts/slideLayout134.xml"/><Relationship Id="rId25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6.xml"/><Relationship Id="rId27" Type="http://schemas.openxmlformats.org/officeDocument/2006/relationships/slideLayout" Target="../slideLayouts/slideLayout135.xml"/><Relationship Id="rId29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26.xml"/></Relationships>
</file>

<file path=ppt/slideMasters/_rels/slideMaster5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91.xml"/><Relationship Id="rId42" Type="http://schemas.openxmlformats.org/officeDocument/2006/relationships/slideLayout" Target="../slideLayouts/slideLayout193.xml"/><Relationship Id="rId41" Type="http://schemas.openxmlformats.org/officeDocument/2006/relationships/slideLayout" Target="../slideLayouts/slideLayout192.xml"/><Relationship Id="rId44" Type="http://schemas.openxmlformats.org/officeDocument/2006/relationships/slideLayout" Target="../slideLayouts/slideLayout195.xml"/><Relationship Id="rId43" Type="http://schemas.openxmlformats.org/officeDocument/2006/relationships/slideLayout" Target="../slideLayouts/slideLayout194.xml"/><Relationship Id="rId46" Type="http://schemas.openxmlformats.org/officeDocument/2006/relationships/slideLayout" Target="../slideLayouts/slideLayout197.xml"/><Relationship Id="rId45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48" Type="http://schemas.openxmlformats.org/officeDocument/2006/relationships/slideLayout" Target="../slideLayouts/slideLayout199.xml"/><Relationship Id="rId47" Type="http://schemas.openxmlformats.org/officeDocument/2006/relationships/slideLayout" Target="../slideLayouts/slideLayout198.xml"/><Relationship Id="rId49" Type="http://schemas.openxmlformats.org/officeDocument/2006/relationships/theme" Target="../theme/theme3.xml"/><Relationship Id="rId5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58.xml"/><Relationship Id="rId8" Type="http://schemas.openxmlformats.org/officeDocument/2006/relationships/slideLayout" Target="../slideLayouts/slideLayout159.xml"/><Relationship Id="rId31" Type="http://schemas.openxmlformats.org/officeDocument/2006/relationships/slideLayout" Target="../slideLayouts/slideLayout182.xml"/><Relationship Id="rId30" Type="http://schemas.openxmlformats.org/officeDocument/2006/relationships/slideLayout" Target="../slideLayouts/slideLayout181.xml"/><Relationship Id="rId33" Type="http://schemas.openxmlformats.org/officeDocument/2006/relationships/slideLayout" Target="../slideLayouts/slideLayout184.xml"/><Relationship Id="rId32" Type="http://schemas.openxmlformats.org/officeDocument/2006/relationships/slideLayout" Target="../slideLayouts/slideLayout183.xml"/><Relationship Id="rId35" Type="http://schemas.openxmlformats.org/officeDocument/2006/relationships/slideLayout" Target="../slideLayouts/slideLayout186.xml"/><Relationship Id="rId34" Type="http://schemas.openxmlformats.org/officeDocument/2006/relationships/slideLayout" Target="../slideLayouts/slideLayout185.xml"/><Relationship Id="rId37" Type="http://schemas.openxmlformats.org/officeDocument/2006/relationships/slideLayout" Target="../slideLayouts/slideLayout188.xml"/><Relationship Id="rId36" Type="http://schemas.openxmlformats.org/officeDocument/2006/relationships/slideLayout" Target="../slideLayouts/slideLayout187.xml"/><Relationship Id="rId39" Type="http://schemas.openxmlformats.org/officeDocument/2006/relationships/slideLayout" Target="../slideLayouts/slideLayout190.xml"/><Relationship Id="rId38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73.xml"/><Relationship Id="rId21" Type="http://schemas.openxmlformats.org/officeDocument/2006/relationships/slideLayout" Target="../slideLayouts/slideLayout172.xml"/><Relationship Id="rId24" Type="http://schemas.openxmlformats.org/officeDocument/2006/relationships/slideLayout" Target="../slideLayouts/slideLayout175.xml"/><Relationship Id="rId23" Type="http://schemas.openxmlformats.org/officeDocument/2006/relationships/slideLayout" Target="../slideLayouts/slideLayout174.xml"/><Relationship Id="rId26" Type="http://schemas.openxmlformats.org/officeDocument/2006/relationships/slideLayout" Target="../slideLayouts/slideLayout177.xml"/><Relationship Id="rId25" Type="http://schemas.openxmlformats.org/officeDocument/2006/relationships/slideLayout" Target="../slideLayouts/slideLayout176.xml"/><Relationship Id="rId28" Type="http://schemas.openxmlformats.org/officeDocument/2006/relationships/slideLayout" Target="../slideLayouts/slideLayout179.xml"/><Relationship Id="rId27" Type="http://schemas.openxmlformats.org/officeDocument/2006/relationships/slideLayout" Target="../slideLayouts/slideLayout178.xml"/><Relationship Id="rId29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" name="Google Shape;167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8" name="Google Shape;168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  <p:sldLayoutId id="2147483722" r:id="rId35"/>
    <p:sldLayoutId id="2147483723" r:id="rId36"/>
    <p:sldLayoutId id="2147483724" r:id="rId37"/>
    <p:sldLayoutId id="2147483725" r:id="rId38"/>
    <p:sldLayoutId id="2147483726" r:id="rId39"/>
    <p:sldLayoutId id="2147483727" r:id="rId40"/>
    <p:sldLayoutId id="2147483728" r:id="rId41"/>
    <p:sldLayoutId id="2147483729" r:id="rId42"/>
    <p:sldLayoutId id="2147483730" r:id="rId43"/>
    <p:sldLayoutId id="2147483731" r:id="rId44"/>
    <p:sldLayoutId id="2147483732" r:id="rId45"/>
    <p:sldLayoutId id="2147483733" r:id="rId46"/>
    <p:sldLayoutId id="2147483734" r:id="rId47"/>
    <p:sldLayoutId id="2147483735" r:id="rId48"/>
    <p:sldLayoutId id="2147483736" r:id="rId49"/>
    <p:sldLayoutId id="2147483737" r:id="rId5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1" name="Google Shape;341;p9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42" name="Google Shape;342;p9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2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788" r:id="rId33"/>
    <p:sldLayoutId id="2147483789" r:id="rId34"/>
    <p:sldLayoutId id="2147483790" r:id="rId35"/>
    <p:sldLayoutId id="2147483791" r:id="rId36"/>
    <p:sldLayoutId id="2147483792" r:id="rId37"/>
    <p:sldLayoutId id="2147483793" r:id="rId38"/>
    <p:sldLayoutId id="2147483794" r:id="rId39"/>
    <p:sldLayoutId id="2147483795" r:id="rId40"/>
    <p:sldLayoutId id="2147483796" r:id="rId41"/>
    <p:sldLayoutId id="2147483797" r:id="rId42"/>
    <p:sldLayoutId id="2147483798" r:id="rId4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2" name="Google Shape;652;p15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  <p:sldLayoutId id="2147483824" r:id="rId26"/>
    <p:sldLayoutId id="2147483825" r:id="rId27"/>
    <p:sldLayoutId id="2147483826" r:id="rId28"/>
    <p:sldLayoutId id="2147483827" r:id="rId29"/>
    <p:sldLayoutId id="2147483828" r:id="rId30"/>
    <p:sldLayoutId id="2147483829" r:id="rId31"/>
    <p:sldLayoutId id="2147483830" r:id="rId32"/>
    <p:sldLayoutId id="2147483831" r:id="rId33"/>
    <p:sldLayoutId id="2147483832" r:id="rId34"/>
    <p:sldLayoutId id="2147483833" r:id="rId35"/>
    <p:sldLayoutId id="2147483834" r:id="rId36"/>
    <p:sldLayoutId id="2147483835" r:id="rId37"/>
    <p:sldLayoutId id="2147483836" r:id="rId38"/>
    <p:sldLayoutId id="2147483837" r:id="rId39"/>
    <p:sldLayoutId id="2147483838" r:id="rId40"/>
    <p:sldLayoutId id="2147483839" r:id="rId41"/>
    <p:sldLayoutId id="2147483840" r:id="rId42"/>
    <p:sldLayoutId id="2147483841" r:id="rId43"/>
    <p:sldLayoutId id="2147483842" r:id="rId44"/>
    <p:sldLayoutId id="2147483843" r:id="rId45"/>
    <p:sldLayoutId id="2147483844" r:id="rId46"/>
    <p:sldLayoutId id="2147483845" r:id="rId47"/>
    <p:sldLayoutId id="2147483846" r:id="rId4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4.png"/><Relationship Id="rId4" Type="http://schemas.openxmlformats.org/officeDocument/2006/relationships/image" Target="../media/image22.png"/><Relationship Id="rId5" Type="http://schemas.openxmlformats.org/officeDocument/2006/relationships/image" Target="../media/image15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3.png"/><Relationship Id="rId4" Type="http://schemas.openxmlformats.org/officeDocument/2006/relationships/image" Target="../media/image158.png"/><Relationship Id="rId5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9.png"/><Relationship Id="rId4" Type="http://schemas.openxmlformats.org/officeDocument/2006/relationships/image" Target="../media/image149.png"/><Relationship Id="rId5" Type="http://schemas.openxmlformats.org/officeDocument/2006/relationships/image" Target="../media/image153.png"/><Relationship Id="rId6" Type="http://schemas.openxmlformats.org/officeDocument/2006/relationships/image" Target="../media/image16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3.png"/><Relationship Id="rId4" Type="http://schemas.openxmlformats.org/officeDocument/2006/relationships/image" Target="../media/image158.png"/><Relationship Id="rId5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3.png"/><Relationship Id="rId4" Type="http://schemas.openxmlformats.org/officeDocument/2006/relationships/image" Target="../media/image161.png"/><Relationship Id="rId5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3.png"/><Relationship Id="rId4" Type="http://schemas.openxmlformats.org/officeDocument/2006/relationships/image" Target="../media/image165.png"/><Relationship Id="rId5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3.png"/><Relationship Id="rId4" Type="http://schemas.openxmlformats.org/officeDocument/2006/relationships/image" Target="../media/image158.png"/><Relationship Id="rId9" Type="http://schemas.openxmlformats.org/officeDocument/2006/relationships/image" Target="../media/image160.png"/><Relationship Id="rId5" Type="http://schemas.openxmlformats.org/officeDocument/2006/relationships/image" Target="../media/image165.png"/><Relationship Id="rId6" Type="http://schemas.openxmlformats.org/officeDocument/2006/relationships/image" Target="../media/image22.png"/><Relationship Id="rId7" Type="http://schemas.openxmlformats.org/officeDocument/2006/relationships/image" Target="../media/image157.png"/><Relationship Id="rId8" Type="http://schemas.openxmlformats.org/officeDocument/2006/relationships/image" Target="../media/image163.png"/><Relationship Id="rId10" Type="http://schemas.openxmlformats.org/officeDocument/2006/relationships/image" Target="../media/image16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p205" title="Frame 42731996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205"/>
          <p:cNvSpPr txBox="1"/>
          <p:nvPr/>
        </p:nvSpPr>
        <p:spPr>
          <a:xfrm>
            <a:off x="2020038" y="1958363"/>
            <a:ext cx="54189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36000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Work Hasn't Changed In Decades</a:t>
            </a:r>
            <a:endParaRPr b="1" sz="36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15" name="Google Shape;815;p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0175" y="1065875"/>
            <a:ext cx="483650" cy="480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6" name="Google Shape;816;p205"/>
          <p:cNvGrpSpPr/>
          <p:nvPr/>
        </p:nvGrpSpPr>
        <p:grpSpPr>
          <a:xfrm>
            <a:off x="2946006" y="3316019"/>
            <a:ext cx="3251996" cy="673815"/>
            <a:chOff x="2784600" y="2874855"/>
            <a:chExt cx="3574800" cy="740700"/>
          </a:xfrm>
        </p:grpSpPr>
        <p:sp>
          <p:nvSpPr>
            <p:cNvPr id="817" name="Google Shape;817;p205"/>
            <p:cNvSpPr/>
            <p:nvPr/>
          </p:nvSpPr>
          <p:spPr>
            <a:xfrm>
              <a:off x="2784600" y="2874855"/>
              <a:ext cx="3574800" cy="740700"/>
            </a:xfrm>
            <a:prstGeom prst="roundRect">
              <a:avLst>
                <a:gd fmla="val 50000" name="adj"/>
              </a:avLst>
            </a:prstGeom>
            <a:solidFill>
              <a:srgbClr val="4F4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205"/>
            <p:cNvSpPr txBox="1"/>
            <p:nvPr/>
          </p:nvSpPr>
          <p:spPr>
            <a:xfrm>
              <a:off x="3411300" y="3083201"/>
              <a:ext cx="2321400" cy="32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But the world has.</a:t>
              </a:r>
              <a:endParaRPr b="1"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pic>
        <p:nvPicPr>
          <p:cNvPr id="819" name="Google Shape;819;p205"/>
          <p:cNvPicPr preferRelativeResize="0"/>
          <p:nvPr/>
        </p:nvPicPr>
        <p:blipFill rotWithShape="1">
          <a:blip r:embed="rId5">
            <a:alphaModFix/>
          </a:blip>
          <a:srcRect b="0" l="0" r="24259" t="0"/>
          <a:stretch/>
        </p:blipFill>
        <p:spPr>
          <a:xfrm>
            <a:off x="7403600" y="4769975"/>
            <a:ext cx="1527874" cy="2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p206" title="White Background (lighter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4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206" title="Circles Slide 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90275" y="15125"/>
            <a:ext cx="9643301" cy="542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2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600" y="337700"/>
            <a:ext cx="402467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206"/>
          <p:cNvSpPr txBox="1"/>
          <p:nvPr/>
        </p:nvSpPr>
        <p:spPr>
          <a:xfrm>
            <a:off x="1943075" y="509300"/>
            <a:ext cx="49308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25235D"/>
                </a:solidFill>
                <a:latin typeface="Poppins"/>
                <a:ea typeface="Poppins"/>
                <a:cs typeface="Poppins"/>
                <a:sym typeface="Poppins"/>
              </a:rPr>
              <a:t>Why Are We Still Operating Like It’s </a:t>
            </a:r>
            <a:r>
              <a:rPr b="1" lang="en" sz="3000">
                <a:solidFill>
                  <a:srgbClr val="9D4EDD"/>
                </a:solidFill>
                <a:latin typeface="Poppins"/>
                <a:ea typeface="Poppins"/>
                <a:cs typeface="Poppins"/>
                <a:sym typeface="Poppins"/>
              </a:rPr>
              <a:t>1995</a:t>
            </a:r>
            <a:r>
              <a:rPr b="1" lang="en" sz="3000">
                <a:solidFill>
                  <a:srgbClr val="25235D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  <a:endParaRPr b="1" sz="3000">
              <a:solidFill>
                <a:srgbClr val="25235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2523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828" name="Google Shape;828;p206"/>
          <p:cNvGrpSpPr/>
          <p:nvPr/>
        </p:nvGrpSpPr>
        <p:grpSpPr>
          <a:xfrm>
            <a:off x="2993628" y="1946652"/>
            <a:ext cx="3236402" cy="718609"/>
            <a:chOff x="3177600" y="1388725"/>
            <a:chExt cx="2788800" cy="480900"/>
          </a:xfrm>
        </p:grpSpPr>
        <p:sp>
          <p:nvSpPr>
            <p:cNvPr id="829" name="Google Shape;829;p206"/>
            <p:cNvSpPr/>
            <p:nvPr/>
          </p:nvSpPr>
          <p:spPr>
            <a:xfrm>
              <a:off x="3177600" y="1388725"/>
              <a:ext cx="2788800" cy="480900"/>
            </a:xfrm>
            <a:prstGeom prst="roundRect">
              <a:avLst>
                <a:gd fmla="val 23394" name="adj"/>
              </a:avLst>
            </a:prstGeom>
            <a:solidFill>
              <a:srgbClr val="E2E9F8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sp>
          <p:nvSpPr>
            <p:cNvPr id="830" name="Google Shape;830;p206"/>
            <p:cNvSpPr txBox="1"/>
            <p:nvPr/>
          </p:nvSpPr>
          <p:spPr>
            <a:xfrm>
              <a:off x="3411300" y="1429075"/>
              <a:ext cx="2321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25235D"/>
                  </a:solidFill>
                  <a:latin typeface="Inter"/>
                  <a:ea typeface="Inter"/>
                  <a:cs typeface="Inter"/>
                  <a:sym typeface="Inter"/>
                </a:rPr>
                <a:t>The </a:t>
              </a:r>
              <a:r>
                <a:rPr b="1" lang="en" sz="1100">
                  <a:solidFill>
                    <a:srgbClr val="25235D"/>
                  </a:solidFill>
                  <a:latin typeface="Inter"/>
                  <a:ea typeface="Inter"/>
                  <a:cs typeface="Inter"/>
                  <a:sym typeface="Inter"/>
                </a:rPr>
                <a:t>world is moving at AI speed, </a:t>
              </a:r>
              <a:r>
                <a:rPr lang="en" sz="1100">
                  <a:solidFill>
                    <a:srgbClr val="25235D"/>
                  </a:solidFill>
                  <a:latin typeface="Inter"/>
                  <a:ea typeface="Inter"/>
                  <a:cs typeface="Inter"/>
                  <a:sym typeface="Inter"/>
                </a:rPr>
                <a:t>but our </a:t>
              </a:r>
              <a:r>
                <a:rPr b="1" lang="en" sz="1100">
                  <a:solidFill>
                    <a:srgbClr val="25235D"/>
                  </a:solidFill>
                  <a:latin typeface="Inter"/>
                  <a:ea typeface="Inter"/>
                  <a:cs typeface="Inter"/>
                  <a:sym typeface="Inter"/>
                </a:rPr>
                <a:t>work models are stuck.</a:t>
              </a:r>
              <a:endParaRPr b="1" sz="1100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831" name="Google Shape;831;p206"/>
          <p:cNvGrpSpPr/>
          <p:nvPr/>
        </p:nvGrpSpPr>
        <p:grpSpPr>
          <a:xfrm>
            <a:off x="2993628" y="2970078"/>
            <a:ext cx="3236402" cy="718609"/>
            <a:chOff x="3177600" y="1344856"/>
            <a:chExt cx="2788800" cy="480900"/>
          </a:xfrm>
        </p:grpSpPr>
        <p:sp>
          <p:nvSpPr>
            <p:cNvPr id="832" name="Google Shape;832;p206"/>
            <p:cNvSpPr/>
            <p:nvPr/>
          </p:nvSpPr>
          <p:spPr>
            <a:xfrm>
              <a:off x="3177600" y="1344856"/>
              <a:ext cx="2788800" cy="480900"/>
            </a:xfrm>
            <a:prstGeom prst="roundRect">
              <a:avLst>
                <a:gd fmla="val 23394" name="adj"/>
              </a:avLst>
            </a:prstGeom>
            <a:solidFill>
              <a:srgbClr val="E2E9F8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/>
            </a:p>
          </p:txBody>
        </p:sp>
        <p:sp>
          <p:nvSpPr>
            <p:cNvPr id="833" name="Google Shape;833;p206"/>
            <p:cNvSpPr txBox="1"/>
            <p:nvPr/>
          </p:nvSpPr>
          <p:spPr>
            <a:xfrm>
              <a:off x="3367171" y="1386967"/>
              <a:ext cx="2454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25235D"/>
                  </a:solidFill>
                  <a:latin typeface="Inter"/>
                  <a:ea typeface="Inter"/>
                  <a:cs typeface="Inter"/>
                  <a:sym typeface="Inter"/>
                </a:rPr>
                <a:t>Traditional jobs, hierarchies, </a:t>
              </a:r>
              <a:r>
                <a:rPr lang="en" sz="1100">
                  <a:solidFill>
                    <a:srgbClr val="25235D"/>
                  </a:solidFill>
                  <a:latin typeface="Inter"/>
                  <a:ea typeface="Inter"/>
                  <a:cs typeface="Inter"/>
                  <a:sym typeface="Inter"/>
                </a:rPr>
                <a:t>and</a:t>
              </a:r>
              <a:r>
                <a:rPr b="1" lang="en" sz="1100">
                  <a:solidFill>
                    <a:srgbClr val="25235D"/>
                  </a:solidFill>
                  <a:latin typeface="Inter"/>
                  <a:ea typeface="Inter"/>
                  <a:cs typeface="Inter"/>
                  <a:sym typeface="Inter"/>
                </a:rPr>
                <a:t> operating models </a:t>
              </a:r>
              <a:r>
                <a:rPr lang="en" sz="1100">
                  <a:solidFill>
                    <a:srgbClr val="25235D"/>
                  </a:solidFill>
                  <a:latin typeface="Inter"/>
                  <a:ea typeface="Inter"/>
                  <a:cs typeface="Inter"/>
                  <a:sym typeface="Inter"/>
                </a:rPr>
                <a:t>no longer serve the speed and complexity of today’s world.</a:t>
              </a:r>
              <a:endParaRPr sz="1100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cxnSp>
        <p:nvCxnSpPr>
          <p:cNvPr id="834" name="Google Shape;834;p206"/>
          <p:cNvCxnSpPr/>
          <p:nvPr/>
        </p:nvCxnSpPr>
        <p:spPr>
          <a:xfrm>
            <a:off x="4648495" y="2663832"/>
            <a:ext cx="0" cy="27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835" name="Google Shape;835;p206"/>
          <p:cNvGrpSpPr/>
          <p:nvPr/>
        </p:nvGrpSpPr>
        <p:grpSpPr>
          <a:xfrm>
            <a:off x="2914180" y="3954969"/>
            <a:ext cx="3315604" cy="671240"/>
            <a:chOff x="3177600" y="1388725"/>
            <a:chExt cx="2788800" cy="480900"/>
          </a:xfrm>
        </p:grpSpPr>
        <p:sp>
          <p:nvSpPr>
            <p:cNvPr id="836" name="Google Shape;836;p206"/>
            <p:cNvSpPr/>
            <p:nvPr/>
          </p:nvSpPr>
          <p:spPr>
            <a:xfrm>
              <a:off x="3177600" y="1388725"/>
              <a:ext cx="2788800" cy="480900"/>
            </a:xfrm>
            <a:prstGeom prst="roundRect">
              <a:avLst>
                <a:gd fmla="val 50000" name="adj"/>
              </a:avLst>
            </a:prstGeom>
            <a:solidFill>
              <a:srgbClr val="9D4E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206"/>
            <p:cNvSpPr txBox="1"/>
            <p:nvPr/>
          </p:nvSpPr>
          <p:spPr>
            <a:xfrm>
              <a:off x="3309606" y="1429075"/>
              <a:ext cx="2524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We need to boldly re-engineer </a:t>
              </a:r>
              <a:br>
                <a:rPr b="1" lang="en" sz="1300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</a:br>
              <a:r>
                <a:rPr b="1" lang="en" sz="1300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how work gets done</a:t>
              </a:r>
              <a:endParaRPr b="1" sz="13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cxnSp>
        <p:nvCxnSpPr>
          <p:cNvPr id="838" name="Google Shape;838;p206"/>
          <p:cNvCxnSpPr/>
          <p:nvPr/>
        </p:nvCxnSpPr>
        <p:spPr>
          <a:xfrm>
            <a:off x="4611820" y="3688707"/>
            <a:ext cx="0" cy="27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207"/>
          <p:cNvPicPr preferRelativeResize="0"/>
          <p:nvPr/>
        </p:nvPicPr>
        <p:blipFill rotWithShape="1">
          <a:blip r:embed="rId4">
            <a:alphaModFix amt="30000"/>
          </a:blip>
          <a:srcRect b="4038" l="0" r="0" t="-2299"/>
          <a:stretch/>
        </p:blipFill>
        <p:spPr>
          <a:xfrm>
            <a:off x="221050" y="62300"/>
            <a:ext cx="4842284" cy="5081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207"/>
          <p:cNvPicPr preferRelativeResize="0"/>
          <p:nvPr/>
        </p:nvPicPr>
        <p:blipFill rotWithShape="1">
          <a:blip r:embed="rId4">
            <a:alphaModFix amt="30000"/>
          </a:blip>
          <a:srcRect b="17643" l="0" r="0" t="-2302"/>
          <a:stretch/>
        </p:blipFill>
        <p:spPr>
          <a:xfrm rot="5400000">
            <a:off x="4398151" y="533625"/>
            <a:ext cx="4842275" cy="43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207" title="White Background (lighter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207"/>
          <p:cNvPicPr preferRelativeResize="0"/>
          <p:nvPr/>
        </p:nvPicPr>
        <p:blipFill rotWithShape="1">
          <a:blip r:embed="rId6">
            <a:alphaModFix amt="6000"/>
          </a:blip>
          <a:srcRect b="59884" l="0" r="0" t="-1485"/>
          <a:stretch/>
        </p:blipFill>
        <p:spPr>
          <a:xfrm>
            <a:off x="0" y="1339951"/>
            <a:ext cx="9144003" cy="3803776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207"/>
          <p:cNvSpPr txBox="1"/>
          <p:nvPr/>
        </p:nvSpPr>
        <p:spPr>
          <a:xfrm>
            <a:off x="927475" y="714575"/>
            <a:ext cx="72567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9D4EDD"/>
                </a:solidFill>
                <a:latin typeface="Poppins"/>
                <a:ea typeface="Poppins"/>
                <a:cs typeface="Poppins"/>
                <a:sym typeface="Poppins"/>
              </a:rPr>
              <a:t>Businesses Aren’t Ready</a:t>
            </a:r>
            <a:endParaRPr b="1" sz="3000">
              <a:solidFill>
                <a:srgbClr val="25235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25235D"/>
                </a:solidFill>
                <a:latin typeface="Poppins"/>
                <a:ea typeface="Poppins"/>
                <a:cs typeface="Poppins"/>
                <a:sym typeface="Poppins"/>
              </a:rPr>
              <a:t>and People Are Being</a:t>
            </a:r>
            <a:endParaRPr b="1" sz="3000">
              <a:solidFill>
                <a:srgbClr val="25235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25235D"/>
                </a:solidFill>
                <a:latin typeface="Poppins"/>
                <a:ea typeface="Poppins"/>
                <a:cs typeface="Poppins"/>
                <a:sym typeface="Poppins"/>
              </a:rPr>
              <a:t>Left Behind</a:t>
            </a:r>
            <a:endParaRPr b="1" sz="3000">
              <a:solidFill>
                <a:srgbClr val="2523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48" name="Google Shape;848;p207"/>
          <p:cNvSpPr txBox="1"/>
          <p:nvPr/>
        </p:nvSpPr>
        <p:spPr>
          <a:xfrm>
            <a:off x="2216400" y="4544525"/>
            <a:ext cx="4711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  <a:t>This isn’t just a technology problem, it’s a crisis of alignment.</a:t>
            </a:r>
            <a:endParaRPr b="1" sz="1100">
              <a:solidFill>
                <a:srgbClr val="25235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25235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49" name="Google Shape;849;p207"/>
          <p:cNvSpPr/>
          <p:nvPr/>
        </p:nvSpPr>
        <p:spPr>
          <a:xfrm>
            <a:off x="518050" y="2347825"/>
            <a:ext cx="1579500" cy="1536900"/>
          </a:xfrm>
          <a:prstGeom prst="roundRect">
            <a:avLst>
              <a:gd fmla="val 2149" name="adj"/>
            </a:avLst>
          </a:prstGeom>
          <a:solidFill>
            <a:schemeClr val="lt1"/>
          </a:solidFill>
          <a:ln cap="flat" cmpd="sng" w="9525">
            <a:solidFill>
              <a:srgbClr val="E2E9F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18174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50" name="Google Shape;850;p207"/>
          <p:cNvSpPr/>
          <p:nvPr/>
        </p:nvSpPr>
        <p:spPr>
          <a:xfrm>
            <a:off x="549725" y="2400700"/>
            <a:ext cx="1515900" cy="560700"/>
          </a:xfrm>
          <a:prstGeom prst="roundRect">
            <a:avLst>
              <a:gd fmla="val 6127" name="adj"/>
            </a:avLst>
          </a:prstGeom>
          <a:solidFill>
            <a:srgbClr val="18174D"/>
          </a:solidFill>
          <a:ln>
            <a:noFill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Invisible </a:t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work</a:t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51" name="Google Shape;851;p207"/>
          <p:cNvSpPr txBox="1"/>
          <p:nvPr/>
        </p:nvSpPr>
        <p:spPr>
          <a:xfrm>
            <a:off x="552540" y="3054500"/>
            <a:ext cx="1510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  <a:t>We don’t know who’s doing what.</a:t>
            </a:r>
            <a:endParaRPr b="1" sz="1000">
              <a:solidFill>
                <a:srgbClr val="25235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52" name="Google Shape;852;p207"/>
          <p:cNvSpPr/>
          <p:nvPr/>
        </p:nvSpPr>
        <p:spPr>
          <a:xfrm>
            <a:off x="2175675" y="2347825"/>
            <a:ext cx="1579500" cy="1536900"/>
          </a:xfrm>
          <a:prstGeom prst="roundRect">
            <a:avLst>
              <a:gd fmla="val 2149" name="adj"/>
            </a:avLst>
          </a:prstGeom>
          <a:solidFill>
            <a:schemeClr val="lt1"/>
          </a:solidFill>
          <a:ln cap="flat" cmpd="sng" w="9525">
            <a:solidFill>
              <a:srgbClr val="E2E9F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18174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53" name="Google Shape;853;p207"/>
          <p:cNvSpPr/>
          <p:nvPr/>
        </p:nvSpPr>
        <p:spPr>
          <a:xfrm>
            <a:off x="2207344" y="2400700"/>
            <a:ext cx="1515900" cy="560700"/>
          </a:xfrm>
          <a:prstGeom prst="roundRect">
            <a:avLst>
              <a:gd fmla="val 6127" name="adj"/>
            </a:avLst>
          </a:prstGeom>
          <a:solidFill>
            <a:srgbClr val="18174D"/>
          </a:solidFill>
          <a:ln>
            <a:noFill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Misguided AI decisions</a:t>
            </a:r>
            <a:endParaRPr sz="12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54" name="Google Shape;854;p207"/>
          <p:cNvSpPr txBox="1"/>
          <p:nvPr/>
        </p:nvSpPr>
        <p:spPr>
          <a:xfrm>
            <a:off x="2210072" y="3054500"/>
            <a:ext cx="1510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  <a:t>Not aligned to strategy.</a:t>
            </a:r>
            <a:endParaRPr b="1" sz="900">
              <a:solidFill>
                <a:srgbClr val="25235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55" name="Google Shape;855;p207"/>
          <p:cNvSpPr/>
          <p:nvPr/>
        </p:nvSpPr>
        <p:spPr>
          <a:xfrm>
            <a:off x="3833299" y="2347825"/>
            <a:ext cx="1579500" cy="1536900"/>
          </a:xfrm>
          <a:prstGeom prst="roundRect">
            <a:avLst>
              <a:gd fmla="val 2149" name="adj"/>
            </a:avLst>
          </a:prstGeom>
          <a:solidFill>
            <a:schemeClr val="lt1"/>
          </a:solidFill>
          <a:ln cap="flat" cmpd="sng" w="9525">
            <a:solidFill>
              <a:srgbClr val="E2E9F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18174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56" name="Google Shape;856;p207"/>
          <p:cNvSpPr/>
          <p:nvPr/>
        </p:nvSpPr>
        <p:spPr>
          <a:xfrm>
            <a:off x="3865145" y="2400700"/>
            <a:ext cx="1515900" cy="560700"/>
          </a:xfrm>
          <a:prstGeom prst="roundRect">
            <a:avLst>
              <a:gd fmla="val 6127" name="adj"/>
            </a:avLst>
          </a:prstGeom>
          <a:solidFill>
            <a:srgbClr val="18174D"/>
          </a:solidFill>
          <a:ln>
            <a:noFill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Workforce resistance</a:t>
            </a:r>
            <a:endParaRPr sz="12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57" name="Google Shape;857;p207"/>
          <p:cNvSpPr txBox="1"/>
          <p:nvPr/>
        </p:nvSpPr>
        <p:spPr>
          <a:xfrm>
            <a:off x="3867787" y="3022975"/>
            <a:ext cx="151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  <a:t>Fear of AI.</a:t>
            </a:r>
            <a:endParaRPr b="1" sz="900">
              <a:solidFill>
                <a:srgbClr val="25235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58" name="Google Shape;858;p207"/>
          <p:cNvSpPr/>
          <p:nvPr/>
        </p:nvSpPr>
        <p:spPr>
          <a:xfrm>
            <a:off x="5490924" y="2347825"/>
            <a:ext cx="1579500" cy="1536900"/>
          </a:xfrm>
          <a:prstGeom prst="roundRect">
            <a:avLst>
              <a:gd fmla="val 2149" name="adj"/>
            </a:avLst>
          </a:prstGeom>
          <a:solidFill>
            <a:schemeClr val="lt1"/>
          </a:solidFill>
          <a:ln cap="flat" cmpd="sng" w="9525">
            <a:solidFill>
              <a:srgbClr val="E2E9F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18174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59" name="Google Shape;859;p207"/>
          <p:cNvSpPr/>
          <p:nvPr/>
        </p:nvSpPr>
        <p:spPr>
          <a:xfrm>
            <a:off x="5522581" y="2400700"/>
            <a:ext cx="1515900" cy="560700"/>
          </a:xfrm>
          <a:prstGeom prst="roundRect">
            <a:avLst>
              <a:gd fmla="val 6127" name="adj"/>
            </a:avLst>
          </a:prstGeom>
          <a:solidFill>
            <a:srgbClr val="18174D"/>
          </a:solidFill>
          <a:ln>
            <a:noFill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Siloed </a:t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data</a:t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60" name="Google Shape;860;p207"/>
          <p:cNvSpPr txBox="1"/>
          <p:nvPr/>
        </p:nvSpPr>
        <p:spPr>
          <a:xfrm>
            <a:off x="5525527" y="3019850"/>
            <a:ext cx="1510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  <a:t>Broken systems.</a:t>
            </a:r>
            <a:endParaRPr b="1" sz="900">
              <a:solidFill>
                <a:srgbClr val="25235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61" name="Google Shape;861;p207"/>
          <p:cNvSpPr/>
          <p:nvPr/>
        </p:nvSpPr>
        <p:spPr>
          <a:xfrm>
            <a:off x="7148548" y="2347825"/>
            <a:ext cx="1579500" cy="1536900"/>
          </a:xfrm>
          <a:prstGeom prst="roundRect">
            <a:avLst>
              <a:gd fmla="val 2149" name="adj"/>
            </a:avLst>
          </a:prstGeom>
          <a:solidFill>
            <a:schemeClr val="lt1"/>
          </a:solidFill>
          <a:ln cap="flat" cmpd="sng" w="9525">
            <a:solidFill>
              <a:srgbClr val="E2E9F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182875" spcFirstLastPara="1" rIns="9142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rgbClr val="18174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62" name="Google Shape;862;p207"/>
          <p:cNvSpPr/>
          <p:nvPr/>
        </p:nvSpPr>
        <p:spPr>
          <a:xfrm>
            <a:off x="7180200" y="2400700"/>
            <a:ext cx="1515900" cy="560700"/>
          </a:xfrm>
          <a:prstGeom prst="roundRect">
            <a:avLst>
              <a:gd fmla="val 6127" name="adj"/>
            </a:avLst>
          </a:prstGeom>
          <a:solidFill>
            <a:srgbClr val="18174D"/>
          </a:solidFill>
          <a:ln>
            <a:noFill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Disconnected strategies</a:t>
            </a:r>
            <a:endParaRPr sz="12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63" name="Google Shape;863;p207"/>
          <p:cNvSpPr txBox="1"/>
          <p:nvPr/>
        </p:nvSpPr>
        <p:spPr>
          <a:xfrm>
            <a:off x="7183031" y="2998625"/>
            <a:ext cx="15105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  <a:t>People and AI are misaligned.</a:t>
            </a:r>
            <a:endParaRPr b="1" sz="900">
              <a:solidFill>
                <a:srgbClr val="25235D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Google Shape;868;p208" title="Billboard Image 3 - Slide 3.jpg"/>
          <p:cNvPicPr preferRelativeResize="0"/>
          <p:nvPr/>
        </p:nvPicPr>
        <p:blipFill rotWithShape="1">
          <a:blip r:embed="rId3">
            <a:alphaModFix/>
          </a:blip>
          <a:srcRect b="6023" l="0" r="6358" t="0"/>
          <a:stretch/>
        </p:blipFill>
        <p:spPr>
          <a:xfrm>
            <a:off x="0" y="0"/>
            <a:ext cx="914399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p209" title="White Background (lighter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4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209" title="Circles Slide 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635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2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600" y="337700"/>
            <a:ext cx="402467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209"/>
          <p:cNvSpPr txBox="1"/>
          <p:nvPr/>
        </p:nvSpPr>
        <p:spPr>
          <a:xfrm>
            <a:off x="2485225" y="737900"/>
            <a:ext cx="4182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25235D"/>
                </a:solidFill>
                <a:latin typeface="Poppins"/>
                <a:ea typeface="Poppins"/>
                <a:cs typeface="Poppins"/>
                <a:sym typeface="Poppins"/>
              </a:rPr>
              <a:t>Your Toolkit for the</a:t>
            </a:r>
            <a:endParaRPr b="1" sz="3000">
              <a:solidFill>
                <a:srgbClr val="2523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877" name="Google Shape;877;p209"/>
          <p:cNvGrpSpPr/>
          <p:nvPr/>
        </p:nvGrpSpPr>
        <p:grpSpPr>
          <a:xfrm>
            <a:off x="3177600" y="1388725"/>
            <a:ext cx="2788800" cy="480900"/>
            <a:chOff x="3177600" y="1388725"/>
            <a:chExt cx="2788800" cy="480900"/>
          </a:xfrm>
        </p:grpSpPr>
        <p:sp>
          <p:nvSpPr>
            <p:cNvPr id="878" name="Google Shape;878;p209"/>
            <p:cNvSpPr/>
            <p:nvPr/>
          </p:nvSpPr>
          <p:spPr>
            <a:xfrm>
              <a:off x="3177600" y="1388725"/>
              <a:ext cx="2788800" cy="480900"/>
            </a:xfrm>
            <a:prstGeom prst="roundRect">
              <a:avLst>
                <a:gd fmla="val 50000" name="adj"/>
              </a:avLst>
            </a:prstGeom>
            <a:solidFill>
              <a:srgbClr val="4F4B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879" name="Google Shape;879;p209"/>
            <p:cNvSpPr txBox="1"/>
            <p:nvPr/>
          </p:nvSpPr>
          <p:spPr>
            <a:xfrm>
              <a:off x="3411300" y="1429075"/>
              <a:ext cx="2321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New World of Work</a:t>
              </a:r>
              <a:endParaRPr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880" name="Google Shape;880;p209"/>
          <p:cNvGrpSpPr/>
          <p:nvPr/>
        </p:nvGrpSpPr>
        <p:grpSpPr>
          <a:xfrm>
            <a:off x="3398641" y="2399544"/>
            <a:ext cx="2354584" cy="406072"/>
            <a:chOff x="3177600" y="1388725"/>
            <a:chExt cx="2788800" cy="480900"/>
          </a:xfrm>
        </p:grpSpPr>
        <p:sp>
          <p:nvSpPr>
            <p:cNvPr id="881" name="Google Shape;881;p209"/>
            <p:cNvSpPr/>
            <p:nvPr/>
          </p:nvSpPr>
          <p:spPr>
            <a:xfrm>
              <a:off x="3177600" y="1388725"/>
              <a:ext cx="2788800" cy="480900"/>
            </a:xfrm>
            <a:prstGeom prst="roundRect">
              <a:avLst>
                <a:gd fmla="val 23394" name="adj"/>
              </a:avLst>
            </a:prstGeom>
            <a:solidFill>
              <a:srgbClr val="E2E9F8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209"/>
            <p:cNvSpPr txBox="1"/>
            <p:nvPr/>
          </p:nvSpPr>
          <p:spPr>
            <a:xfrm>
              <a:off x="3411300" y="1429075"/>
              <a:ext cx="2321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25235D"/>
                  </a:solidFill>
                  <a:latin typeface="Inter"/>
                  <a:ea typeface="Inter"/>
                  <a:cs typeface="Inter"/>
                  <a:sym typeface="Inter"/>
                </a:rPr>
                <a:t>People</a:t>
              </a:r>
              <a:r>
                <a:rPr lang="en" sz="1200">
                  <a:solidFill>
                    <a:srgbClr val="25235D"/>
                  </a:solidFill>
                  <a:latin typeface="Inter"/>
                  <a:ea typeface="Inter"/>
                  <a:cs typeface="Inter"/>
                  <a:sym typeface="Inter"/>
                </a:rPr>
                <a:t> have </a:t>
              </a:r>
              <a:r>
                <a:rPr b="1" lang="en" sz="1200">
                  <a:solidFill>
                    <a:srgbClr val="25235D"/>
                  </a:solidFill>
                  <a:latin typeface="Inter"/>
                  <a:ea typeface="Inter"/>
                  <a:cs typeface="Inter"/>
                  <a:sym typeface="Inter"/>
                </a:rPr>
                <a:t>Skills</a:t>
              </a:r>
              <a:endParaRPr b="1" sz="1200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883" name="Google Shape;883;p209"/>
          <p:cNvGrpSpPr/>
          <p:nvPr/>
        </p:nvGrpSpPr>
        <p:grpSpPr>
          <a:xfrm>
            <a:off x="3398641" y="3008891"/>
            <a:ext cx="2354584" cy="406072"/>
            <a:chOff x="3177600" y="1388725"/>
            <a:chExt cx="2788800" cy="480900"/>
          </a:xfrm>
        </p:grpSpPr>
        <p:sp>
          <p:nvSpPr>
            <p:cNvPr id="884" name="Google Shape;884;p209"/>
            <p:cNvSpPr/>
            <p:nvPr/>
          </p:nvSpPr>
          <p:spPr>
            <a:xfrm>
              <a:off x="3177600" y="1388725"/>
              <a:ext cx="2788800" cy="480900"/>
            </a:xfrm>
            <a:prstGeom prst="roundRect">
              <a:avLst>
                <a:gd fmla="val 23394" name="adj"/>
              </a:avLst>
            </a:prstGeom>
            <a:solidFill>
              <a:srgbClr val="E2E9F8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209"/>
            <p:cNvSpPr txBox="1"/>
            <p:nvPr/>
          </p:nvSpPr>
          <p:spPr>
            <a:xfrm>
              <a:off x="3411300" y="1429075"/>
              <a:ext cx="2321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25235D"/>
                  </a:solidFill>
                  <a:latin typeface="Inter"/>
                  <a:ea typeface="Inter"/>
                  <a:cs typeface="Inter"/>
                  <a:sym typeface="Inter"/>
                </a:rPr>
                <a:t>Jobs</a:t>
              </a:r>
              <a:r>
                <a:rPr lang="en" sz="1200">
                  <a:solidFill>
                    <a:srgbClr val="25235D"/>
                  </a:solidFill>
                  <a:latin typeface="Inter"/>
                  <a:ea typeface="Inter"/>
                  <a:cs typeface="Inter"/>
                  <a:sym typeface="Inter"/>
                </a:rPr>
                <a:t> have </a:t>
              </a:r>
              <a:r>
                <a:rPr b="1" lang="en" sz="1200">
                  <a:solidFill>
                    <a:srgbClr val="25235D"/>
                  </a:solidFill>
                  <a:latin typeface="Inter"/>
                  <a:ea typeface="Inter"/>
                  <a:cs typeface="Inter"/>
                  <a:sym typeface="Inter"/>
                </a:rPr>
                <a:t>Tasks</a:t>
              </a:r>
              <a:endParaRPr b="1" sz="1200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886" name="Google Shape;886;p209"/>
          <p:cNvGrpSpPr/>
          <p:nvPr/>
        </p:nvGrpSpPr>
        <p:grpSpPr>
          <a:xfrm>
            <a:off x="3394703" y="3618241"/>
            <a:ext cx="2354584" cy="406072"/>
            <a:chOff x="3177600" y="1388725"/>
            <a:chExt cx="2788800" cy="480900"/>
          </a:xfrm>
        </p:grpSpPr>
        <p:sp>
          <p:nvSpPr>
            <p:cNvPr id="887" name="Google Shape;887;p209"/>
            <p:cNvSpPr/>
            <p:nvPr/>
          </p:nvSpPr>
          <p:spPr>
            <a:xfrm>
              <a:off x="3177600" y="1388725"/>
              <a:ext cx="2788800" cy="480900"/>
            </a:xfrm>
            <a:prstGeom prst="roundRect">
              <a:avLst>
                <a:gd fmla="val 23394" name="adj"/>
              </a:avLst>
            </a:prstGeom>
            <a:solidFill>
              <a:srgbClr val="E2E9F8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209"/>
            <p:cNvSpPr txBox="1"/>
            <p:nvPr/>
          </p:nvSpPr>
          <p:spPr>
            <a:xfrm>
              <a:off x="3411300" y="1429075"/>
              <a:ext cx="23214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25235D"/>
                  </a:solidFill>
                  <a:latin typeface="Inter"/>
                  <a:ea typeface="Inter"/>
                  <a:cs typeface="Inter"/>
                  <a:sym typeface="Inter"/>
                </a:rPr>
                <a:t>Tasks</a:t>
              </a:r>
              <a:r>
                <a:rPr lang="en" sz="1200">
                  <a:solidFill>
                    <a:srgbClr val="25235D"/>
                  </a:solidFill>
                  <a:latin typeface="Inter"/>
                  <a:ea typeface="Inter"/>
                  <a:cs typeface="Inter"/>
                  <a:sym typeface="Inter"/>
                </a:rPr>
                <a:t> need </a:t>
              </a:r>
              <a:r>
                <a:rPr b="1" lang="en" sz="1200">
                  <a:solidFill>
                    <a:srgbClr val="25235D"/>
                  </a:solidFill>
                  <a:latin typeface="Inter"/>
                  <a:ea typeface="Inter"/>
                  <a:cs typeface="Inter"/>
                  <a:sym typeface="Inter"/>
                </a:rPr>
                <a:t>Skills</a:t>
              </a:r>
              <a:endParaRPr b="1" sz="1200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cxnSp>
        <p:nvCxnSpPr>
          <p:cNvPr id="889" name="Google Shape;889;p209"/>
          <p:cNvCxnSpPr>
            <a:stCxn id="882" idx="2"/>
            <a:endCxn id="885" idx="0"/>
          </p:cNvCxnSpPr>
          <p:nvPr/>
        </p:nvCxnSpPr>
        <p:spPr>
          <a:xfrm>
            <a:off x="4575933" y="2771545"/>
            <a:ext cx="0" cy="27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0" name="Google Shape;890;p209"/>
          <p:cNvCxnSpPr/>
          <p:nvPr/>
        </p:nvCxnSpPr>
        <p:spPr>
          <a:xfrm>
            <a:off x="4571995" y="3396920"/>
            <a:ext cx="0" cy="27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1" name="Google Shape;891;p209"/>
          <p:cNvCxnSpPr/>
          <p:nvPr/>
        </p:nvCxnSpPr>
        <p:spPr>
          <a:xfrm>
            <a:off x="4571983" y="4024320"/>
            <a:ext cx="0" cy="27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892" name="Google Shape;892;p209"/>
          <p:cNvGrpSpPr/>
          <p:nvPr/>
        </p:nvGrpSpPr>
        <p:grpSpPr>
          <a:xfrm>
            <a:off x="2914170" y="4259725"/>
            <a:ext cx="3315604" cy="480900"/>
            <a:chOff x="3177600" y="1388725"/>
            <a:chExt cx="2788800" cy="480900"/>
          </a:xfrm>
        </p:grpSpPr>
        <p:sp>
          <p:nvSpPr>
            <p:cNvPr id="893" name="Google Shape;893;p209"/>
            <p:cNvSpPr/>
            <p:nvPr/>
          </p:nvSpPr>
          <p:spPr>
            <a:xfrm>
              <a:off x="3177600" y="1388725"/>
              <a:ext cx="2788800" cy="480900"/>
            </a:xfrm>
            <a:prstGeom prst="roundRect">
              <a:avLst>
                <a:gd fmla="val 50000" name="adj"/>
              </a:avLst>
            </a:prstGeom>
            <a:solidFill>
              <a:srgbClr val="9D4E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209"/>
            <p:cNvSpPr txBox="1"/>
            <p:nvPr/>
          </p:nvSpPr>
          <p:spPr>
            <a:xfrm>
              <a:off x="3309606" y="1429075"/>
              <a:ext cx="2524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lt1"/>
                  </a:solidFill>
                  <a:latin typeface="Inter"/>
                  <a:ea typeface="Inter"/>
                  <a:cs typeface="Inter"/>
                  <a:sym typeface="Inter"/>
                </a:rPr>
                <a:t>AI Automates Tasks, Not Skills</a:t>
              </a:r>
              <a:endParaRPr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oogle Shape;899;p210" title="White Background (lighter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210" title="Circle Graph - Transparent.png"/>
          <p:cNvPicPr preferRelativeResize="0"/>
          <p:nvPr/>
        </p:nvPicPr>
        <p:blipFill rotWithShape="1">
          <a:blip r:embed="rId4">
            <a:alphaModFix/>
          </a:blip>
          <a:srcRect b="24948" l="18819" r="15239" t="25262"/>
          <a:stretch/>
        </p:blipFill>
        <p:spPr>
          <a:xfrm>
            <a:off x="2174600" y="1769833"/>
            <a:ext cx="4794801" cy="2992816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210"/>
          <p:cNvSpPr txBox="1"/>
          <p:nvPr/>
        </p:nvSpPr>
        <p:spPr>
          <a:xfrm>
            <a:off x="2467175" y="2876088"/>
            <a:ext cx="16995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800">
                <a:solidFill>
                  <a:srgbClr val="9D4EDD"/>
                </a:solidFill>
                <a:latin typeface="Inter"/>
                <a:ea typeface="Inter"/>
                <a:cs typeface="Inter"/>
                <a:sym typeface="Inter"/>
              </a:rPr>
              <a:t>Bold </a:t>
            </a:r>
            <a:br>
              <a:rPr b="1" lang="en" sz="1800">
                <a:solidFill>
                  <a:srgbClr val="9D4EDD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800">
                <a:solidFill>
                  <a:srgbClr val="9D4EDD"/>
                </a:solidFill>
                <a:latin typeface="Inter"/>
                <a:ea typeface="Inter"/>
                <a:cs typeface="Inter"/>
                <a:sym typeface="Inter"/>
              </a:rPr>
              <a:t>Reinvention</a:t>
            </a:r>
            <a:endParaRPr sz="1800">
              <a:solidFill>
                <a:srgbClr val="9D4ED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02" name="Google Shape;902;p210"/>
          <p:cNvSpPr txBox="1"/>
          <p:nvPr/>
        </p:nvSpPr>
        <p:spPr>
          <a:xfrm>
            <a:off x="4900975" y="2876088"/>
            <a:ext cx="18141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800">
                <a:solidFill>
                  <a:srgbClr val="18174D"/>
                </a:solidFill>
                <a:latin typeface="Inter"/>
                <a:ea typeface="Inter"/>
                <a:cs typeface="Inter"/>
                <a:sym typeface="Inter"/>
              </a:rPr>
              <a:t>Responsible Leadership</a:t>
            </a:r>
            <a:endParaRPr sz="1800">
              <a:solidFill>
                <a:srgbClr val="25235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03" name="Google Shape;903;p210"/>
          <p:cNvSpPr txBox="1"/>
          <p:nvPr/>
        </p:nvSpPr>
        <p:spPr>
          <a:xfrm>
            <a:off x="6804925" y="2302975"/>
            <a:ext cx="19302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F4BFF"/>
              </a:buClr>
              <a:buSzPts val="1200"/>
              <a:buFont typeface="Inter"/>
              <a:buChar char="➔"/>
            </a:pPr>
            <a:r>
              <a:rPr lang="en" sz="1200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  <a:t>Empower people to see AI as an enabler.</a:t>
            </a:r>
            <a:br>
              <a:rPr lang="en" sz="1200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</a:br>
            <a:endParaRPr sz="1200">
              <a:solidFill>
                <a:srgbClr val="25235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4BFF"/>
              </a:buClr>
              <a:buSzPts val="1200"/>
              <a:buFont typeface="Inter"/>
              <a:buChar char="➔"/>
            </a:pPr>
            <a:r>
              <a:rPr lang="en" sz="1200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  <a:t>Reskill and redeploy.</a:t>
            </a:r>
            <a:br>
              <a:rPr lang="en" sz="1200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</a:br>
            <a:endParaRPr sz="1200">
              <a:solidFill>
                <a:srgbClr val="25235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F4BFF"/>
              </a:buClr>
              <a:buSzPts val="1200"/>
              <a:buFont typeface="Inter"/>
              <a:buChar char="➔"/>
            </a:pPr>
            <a:r>
              <a:rPr lang="en" sz="1200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  <a:t>Ensure no one is left behind.</a:t>
            </a:r>
            <a:endParaRPr sz="1200">
              <a:solidFill>
                <a:srgbClr val="25235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04" name="Google Shape;904;p210"/>
          <p:cNvSpPr txBox="1"/>
          <p:nvPr/>
        </p:nvSpPr>
        <p:spPr>
          <a:xfrm>
            <a:off x="2316600" y="458800"/>
            <a:ext cx="4510800" cy="8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25235D"/>
                </a:solidFill>
                <a:latin typeface="Poppins"/>
                <a:ea typeface="Poppins"/>
                <a:cs typeface="Poppins"/>
                <a:sym typeface="Poppins"/>
              </a:rPr>
              <a:t>The World Demands</a:t>
            </a:r>
            <a:br>
              <a:rPr b="1" lang="en" sz="3000">
                <a:solidFill>
                  <a:srgbClr val="25235D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" sz="3000">
                <a:solidFill>
                  <a:srgbClr val="9D4EDD"/>
                </a:solidFill>
                <a:latin typeface="Poppins"/>
                <a:ea typeface="Poppins"/>
                <a:cs typeface="Poppins"/>
                <a:sym typeface="Poppins"/>
              </a:rPr>
              <a:t>Bold &amp; Responsible </a:t>
            </a:r>
            <a:r>
              <a:rPr b="1" lang="en" sz="3000">
                <a:solidFill>
                  <a:srgbClr val="25235D"/>
                </a:solidFill>
                <a:latin typeface="Poppins"/>
                <a:ea typeface="Poppins"/>
                <a:cs typeface="Poppins"/>
                <a:sym typeface="Poppins"/>
              </a:rPr>
              <a:t>Reinvention</a:t>
            </a:r>
            <a:endParaRPr b="1" sz="3000">
              <a:solidFill>
                <a:srgbClr val="2523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05" name="Google Shape;905;p2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600" y="337700"/>
            <a:ext cx="402467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210"/>
          <p:cNvSpPr txBox="1"/>
          <p:nvPr/>
        </p:nvSpPr>
        <p:spPr>
          <a:xfrm>
            <a:off x="4110975" y="3053050"/>
            <a:ext cx="911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800">
                <a:solidFill>
                  <a:srgbClr val="4F4BFF"/>
                </a:solidFill>
                <a:latin typeface="Inter"/>
                <a:ea typeface="Inter"/>
                <a:cs typeface="Inter"/>
                <a:sym typeface="Inter"/>
              </a:rPr>
              <a:t>Join</a:t>
            </a:r>
            <a:endParaRPr sz="1800">
              <a:solidFill>
                <a:srgbClr val="4F4B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07" name="Google Shape;907;p210"/>
          <p:cNvSpPr txBox="1"/>
          <p:nvPr/>
        </p:nvSpPr>
        <p:spPr>
          <a:xfrm>
            <a:off x="394400" y="2302975"/>
            <a:ext cx="19302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9D4EDD"/>
              </a:buClr>
              <a:buSzPts val="1200"/>
              <a:buFont typeface="Inter"/>
              <a:buChar char="➔"/>
            </a:pPr>
            <a:r>
              <a:rPr lang="en" sz="1200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  <a:t>Make work visible.</a:t>
            </a:r>
            <a:br>
              <a:rPr lang="en" sz="1200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</a:br>
            <a:endParaRPr sz="1200">
              <a:solidFill>
                <a:srgbClr val="25235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4EDD"/>
              </a:buClr>
              <a:buSzPts val="1200"/>
              <a:buFont typeface="Inter"/>
              <a:buChar char="➔"/>
            </a:pPr>
            <a:r>
              <a:rPr lang="en" sz="1200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  <a:t>Align AI to business priorities.</a:t>
            </a:r>
            <a:br>
              <a:rPr lang="en" sz="1200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</a:br>
            <a:endParaRPr sz="1200">
              <a:solidFill>
                <a:srgbClr val="25235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D4EDD"/>
              </a:buClr>
              <a:buSzPts val="1200"/>
              <a:buFont typeface="Inter"/>
              <a:buChar char="➔"/>
            </a:pPr>
            <a:r>
              <a:rPr lang="en" sz="1200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  <a:t>Re-engineer jobs to embrace AI.</a:t>
            </a:r>
            <a:endParaRPr sz="1200">
              <a:solidFill>
                <a:srgbClr val="25235D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Google Shape;912;p211" title="White Background (lighter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4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211" title="Large Glass Backgroun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3950" y="900125"/>
            <a:ext cx="5277401" cy="107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211" title="Large Glass Backgroun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3950" y="2207784"/>
            <a:ext cx="5277401" cy="107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211" title="Large Glass Backgroun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3950" y="3515443"/>
            <a:ext cx="5277401" cy="1079057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211"/>
          <p:cNvSpPr txBox="1"/>
          <p:nvPr/>
        </p:nvSpPr>
        <p:spPr>
          <a:xfrm>
            <a:off x="239600" y="1391050"/>
            <a:ext cx="2670900" cy="11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25235D"/>
                </a:solidFill>
                <a:latin typeface="Poppins"/>
                <a:ea typeface="Poppins"/>
                <a:cs typeface="Poppins"/>
                <a:sym typeface="Poppins"/>
              </a:rPr>
              <a:t>Once-in-a-</a:t>
            </a:r>
            <a:br>
              <a:rPr b="1" lang="en" sz="3000">
                <a:solidFill>
                  <a:srgbClr val="25235D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" sz="3000">
                <a:solidFill>
                  <a:srgbClr val="25235D"/>
                </a:solidFill>
                <a:latin typeface="Poppins"/>
                <a:ea typeface="Poppins"/>
                <a:cs typeface="Poppins"/>
                <a:sym typeface="Poppins"/>
              </a:rPr>
              <a:t>Generation Leaders Shape the Future</a:t>
            </a:r>
            <a:endParaRPr b="1" sz="3000">
              <a:solidFill>
                <a:srgbClr val="25235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25235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t/>
            </a:r>
            <a:endParaRPr b="1" sz="3000">
              <a:solidFill>
                <a:srgbClr val="2523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17" name="Google Shape;917;p2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600" y="337700"/>
            <a:ext cx="402467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211"/>
          <p:cNvSpPr txBox="1"/>
          <p:nvPr/>
        </p:nvSpPr>
        <p:spPr>
          <a:xfrm>
            <a:off x="3638900" y="1115650"/>
            <a:ext cx="49788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  <a:t>You are not just leading teams, </a:t>
            </a:r>
            <a:r>
              <a:rPr b="1" lang="en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  <a:t>you are leading a workforce revolution.</a:t>
            </a:r>
            <a:endParaRPr sz="1300">
              <a:solidFill>
                <a:srgbClr val="25235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19" name="Google Shape;919;p211"/>
          <p:cNvSpPr/>
          <p:nvPr/>
        </p:nvSpPr>
        <p:spPr>
          <a:xfrm>
            <a:off x="3151350" y="-22775"/>
            <a:ext cx="162300" cy="51663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211"/>
          <p:cNvSpPr/>
          <p:nvPr/>
        </p:nvSpPr>
        <p:spPr>
          <a:xfrm>
            <a:off x="3151400" y="1358504"/>
            <a:ext cx="162300" cy="1623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Google Shape;921;p211"/>
          <p:cNvSpPr/>
          <p:nvPr/>
        </p:nvSpPr>
        <p:spPr>
          <a:xfrm>
            <a:off x="3151400" y="2669762"/>
            <a:ext cx="162300" cy="1623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211"/>
          <p:cNvSpPr/>
          <p:nvPr/>
        </p:nvSpPr>
        <p:spPr>
          <a:xfrm>
            <a:off x="3151400" y="4041460"/>
            <a:ext cx="162300" cy="1623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p211"/>
          <p:cNvSpPr txBox="1"/>
          <p:nvPr/>
        </p:nvSpPr>
        <p:spPr>
          <a:xfrm>
            <a:off x="3638900" y="2423313"/>
            <a:ext cx="49788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  <a:t>How you show up today and the decisions you make </a:t>
            </a:r>
            <a:r>
              <a:rPr b="1" lang="en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  <a:t>will define whether your organization thrives or stalls.</a:t>
            </a:r>
            <a:endParaRPr b="1" sz="1300">
              <a:solidFill>
                <a:srgbClr val="25235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24" name="Google Shape;924;p211"/>
          <p:cNvSpPr txBox="1"/>
          <p:nvPr/>
        </p:nvSpPr>
        <p:spPr>
          <a:xfrm>
            <a:off x="3638900" y="3730963"/>
            <a:ext cx="49788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  <a:t>The world needs leaders who are </a:t>
            </a:r>
            <a:r>
              <a:rPr b="1" lang="en">
                <a:solidFill>
                  <a:srgbClr val="25235D"/>
                </a:solidFill>
                <a:latin typeface="Inter"/>
                <a:ea typeface="Inter"/>
                <a:cs typeface="Inter"/>
                <a:sym typeface="Inter"/>
              </a:rPr>
              <a:t>bold enough to act and responsible enough to care.</a:t>
            </a:r>
            <a:endParaRPr b="1">
              <a:solidFill>
                <a:srgbClr val="25235D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9" name="Google Shape;929;p212" title="White Background (lighter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4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212" title="Circles Slide 4.png"/>
          <p:cNvPicPr preferRelativeResize="0"/>
          <p:nvPr/>
        </p:nvPicPr>
        <p:blipFill rotWithShape="1">
          <a:blip r:embed="rId4">
            <a:alphaModFix/>
          </a:blip>
          <a:srcRect b="5181" l="2019" r="3157" t="5945"/>
          <a:stretch/>
        </p:blipFill>
        <p:spPr>
          <a:xfrm>
            <a:off x="4225" y="337700"/>
            <a:ext cx="9144000" cy="482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212" title="Large Glass Backgroun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5350" y="1668700"/>
            <a:ext cx="4421100" cy="228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2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600" y="337700"/>
            <a:ext cx="402467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212"/>
          <p:cNvSpPr txBox="1"/>
          <p:nvPr/>
        </p:nvSpPr>
        <p:spPr>
          <a:xfrm>
            <a:off x="1943075" y="509300"/>
            <a:ext cx="4930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25235D"/>
                </a:solidFill>
                <a:latin typeface="Poppins"/>
                <a:ea typeface="Poppins"/>
                <a:cs typeface="Poppins"/>
                <a:sym typeface="Poppins"/>
              </a:rPr>
              <a:t>This Week’s Challenge</a:t>
            </a:r>
            <a:endParaRPr b="1" sz="3000">
              <a:solidFill>
                <a:srgbClr val="2523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4" name="Google Shape;934;p212"/>
          <p:cNvSpPr txBox="1"/>
          <p:nvPr/>
        </p:nvSpPr>
        <p:spPr>
          <a:xfrm>
            <a:off x="2615800" y="2749450"/>
            <a:ext cx="3680115" cy="1015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4F4BFF"/>
                </a:solidFill>
                <a:latin typeface="Inter"/>
                <a:ea typeface="Inter"/>
                <a:cs typeface="Inter"/>
                <a:sym typeface="Inter"/>
              </a:rPr>
              <a:t>Start a conversation</a:t>
            </a: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with your team about what the AI-powered workforce means for your roles. Be honest. Be curious. Start shaping it, together.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5235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935" name="Google Shape;935;p212"/>
          <p:cNvGrpSpPr/>
          <p:nvPr/>
        </p:nvGrpSpPr>
        <p:grpSpPr>
          <a:xfrm>
            <a:off x="2245338" y="1668700"/>
            <a:ext cx="4421085" cy="750569"/>
            <a:chOff x="2245338" y="1597050"/>
            <a:chExt cx="4421085" cy="750569"/>
          </a:xfrm>
        </p:grpSpPr>
        <p:grpSp>
          <p:nvGrpSpPr>
            <p:cNvPr id="936" name="Google Shape;936;p212"/>
            <p:cNvGrpSpPr/>
            <p:nvPr/>
          </p:nvGrpSpPr>
          <p:grpSpPr>
            <a:xfrm>
              <a:off x="2245338" y="1597050"/>
              <a:ext cx="4421085" cy="750569"/>
              <a:chOff x="2245338" y="1339225"/>
              <a:chExt cx="4421085" cy="750569"/>
            </a:xfrm>
          </p:grpSpPr>
          <p:grpSp>
            <p:nvGrpSpPr>
              <p:cNvPr id="937" name="Google Shape;937;p212"/>
              <p:cNvGrpSpPr/>
              <p:nvPr/>
            </p:nvGrpSpPr>
            <p:grpSpPr>
              <a:xfrm>
                <a:off x="2245338" y="1339225"/>
                <a:ext cx="4421085" cy="750569"/>
                <a:chOff x="3177597" y="1388737"/>
                <a:chExt cx="2788800" cy="795600"/>
              </a:xfrm>
            </p:grpSpPr>
            <p:sp>
              <p:nvSpPr>
                <p:cNvPr id="938" name="Google Shape;938;p212"/>
                <p:cNvSpPr/>
                <p:nvPr/>
              </p:nvSpPr>
              <p:spPr>
                <a:xfrm>
                  <a:off x="3177597" y="1388737"/>
                  <a:ext cx="2788800" cy="795600"/>
                </a:xfrm>
                <a:prstGeom prst="roundRect">
                  <a:avLst>
                    <a:gd fmla="val 23394" name="adj"/>
                  </a:avLst>
                </a:prstGeom>
                <a:solidFill>
                  <a:srgbClr val="E2E9F8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50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39" name="Google Shape;939;p212"/>
                <p:cNvSpPr txBox="1"/>
                <p:nvPr/>
              </p:nvSpPr>
              <p:spPr>
                <a:xfrm>
                  <a:off x="3411306" y="1491318"/>
                  <a:ext cx="2321400" cy="33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b="1" lang="en" sz="1300">
                      <a:solidFill>
                        <a:srgbClr val="25235D"/>
                      </a:solidFill>
                      <a:latin typeface="Inter"/>
                      <a:ea typeface="Inter"/>
                      <a:cs typeface="Inter"/>
                      <a:sym typeface="Inter"/>
                    </a:rPr>
                    <a:t>This week, I want you to do </a:t>
                  </a:r>
                  <a:r>
                    <a:rPr b="1" lang="en" sz="1300">
                      <a:solidFill>
                        <a:srgbClr val="4F4BFF"/>
                      </a:solidFill>
                      <a:latin typeface="Inter"/>
                      <a:ea typeface="Inter"/>
                      <a:cs typeface="Inter"/>
                      <a:sym typeface="Inter"/>
                    </a:rPr>
                    <a:t>ONE</a:t>
                  </a:r>
                  <a:r>
                    <a:rPr b="1" lang="en" sz="1300">
                      <a:solidFill>
                        <a:srgbClr val="25235D"/>
                      </a:solidFill>
                      <a:latin typeface="Inter"/>
                      <a:ea typeface="Inter"/>
                      <a:cs typeface="Inter"/>
                      <a:sym typeface="Inter"/>
                    </a:rPr>
                    <a:t> thing:</a:t>
                  </a:r>
                  <a:endParaRPr b="1" sz="1300">
                    <a:solidFill>
                      <a:srgbClr val="25235D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  <a:p>
                  <a:pPr indent="0" lvl="0" marL="0" rtl="0" algn="ctr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1" sz="1200">
                    <a:solidFill>
                      <a:srgbClr val="25235D"/>
                    </a:solidFill>
                    <a:latin typeface="Inter"/>
                    <a:ea typeface="Inter"/>
                    <a:cs typeface="Inter"/>
                    <a:sym typeface="Inter"/>
                  </a:endParaRPr>
                </a:p>
              </p:txBody>
            </p:sp>
          </p:grpSp>
          <p:grpSp>
            <p:nvGrpSpPr>
              <p:cNvPr id="940" name="Google Shape;940;p212"/>
              <p:cNvGrpSpPr/>
              <p:nvPr/>
            </p:nvGrpSpPr>
            <p:grpSpPr>
              <a:xfrm>
                <a:off x="2393688" y="1864975"/>
                <a:ext cx="4124450" cy="63000"/>
                <a:chOff x="2393688" y="1864975"/>
                <a:chExt cx="4124450" cy="63000"/>
              </a:xfrm>
            </p:grpSpPr>
            <p:sp>
              <p:nvSpPr>
                <p:cNvPr id="941" name="Google Shape;941;p212"/>
                <p:cNvSpPr/>
                <p:nvPr/>
              </p:nvSpPr>
              <p:spPr>
                <a:xfrm>
                  <a:off x="2393738" y="1864975"/>
                  <a:ext cx="4124400" cy="63000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942" name="Google Shape;942;p212"/>
                <p:cNvSpPr/>
                <p:nvPr/>
              </p:nvSpPr>
              <p:spPr>
                <a:xfrm>
                  <a:off x="2393688" y="1864975"/>
                  <a:ext cx="1904100" cy="630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4F4B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pic>
          <p:nvPicPr>
            <p:cNvPr id="943" name="Google Shape;943;p212" title="Rocketship.png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393717" y="1727575"/>
              <a:ext cx="259150" cy="2675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44" name="Google Shape;944;p212" title="Group 9444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67958" y="2799688"/>
            <a:ext cx="705416" cy="70541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45" name="Google Shape;945;p212" title="Group 9445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08203" y="3721590"/>
            <a:ext cx="705416" cy="70541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46" name="Google Shape;946;p212" title="Avatar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60974" y="2229401"/>
            <a:ext cx="705416" cy="70541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47" name="Google Shape;947;p212" title="Avatar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2074" y="2291026"/>
            <a:ext cx="705416" cy="70541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eejig Template Feb 2022">
  <a:themeElements>
    <a:clrScheme name="Simple Light">
      <a:dk1>
        <a:srgbClr val="18174D"/>
      </a:dk1>
      <a:lt1>
        <a:srgbClr val="FFFFFF"/>
      </a:lt1>
      <a:dk2>
        <a:srgbClr val="9094A7"/>
      </a:dk2>
      <a:lt2>
        <a:srgbClr val="EEEEEE"/>
      </a:lt2>
      <a:accent1>
        <a:srgbClr val="FF3636"/>
      </a:accent1>
      <a:accent2>
        <a:srgbClr val="F5F5F5"/>
      </a:accent2>
      <a:accent3>
        <a:srgbClr val="27AAE1"/>
      </a:accent3>
      <a:accent4>
        <a:srgbClr val="0C0989"/>
      </a:accent4>
      <a:accent5>
        <a:srgbClr val="4F4BFF"/>
      </a:accent5>
      <a:accent6>
        <a:srgbClr val="35E0B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323232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