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Play"/>
      <p:regular r:id="rId12"/>
      <p:bold r:id="rId13"/>
    </p:embeddedFont>
    <p:embeddedFont>
      <p:font typeface="Inter"/>
      <p:regular r:id="rId14"/>
      <p:bold r:id="rId15"/>
      <p:italic r:id="rId16"/>
      <p:boldItalic r:id="rId17"/>
    </p:embeddedFont>
    <p:embeddedFont>
      <p:font typeface="Poppins"/>
      <p:regular r:id="rId18"/>
      <p:bold r:id="rId19"/>
      <p:italic r:id="rId20"/>
      <p:boldItalic r:id="rId21"/>
    </p:embeddedFont>
    <p:embeddedFont>
      <p:font typeface="Poppins Medium"/>
      <p:regular r:id="rId22"/>
      <p:bold r:id="rId23"/>
      <p:italic r:id="rId24"/>
      <p:boldItalic r:id="rId25"/>
    </p:embeddedFont>
    <p:embeddedFont>
      <p:font typeface="Poppins SemiBold"/>
      <p:regular r:id="rId26"/>
      <p:bold r:id="rId27"/>
      <p:italic r:id="rId28"/>
      <p:boldItalic r:id="rId29"/>
    </p:embeddedFont>
    <p:embeddedFont>
      <p:font typeface="Fira Sans Extra Condensed"/>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italic.fntdata"/><Relationship Id="rId22" Type="http://schemas.openxmlformats.org/officeDocument/2006/relationships/font" Target="fonts/PoppinsMedium-regular.fntdata"/><Relationship Id="rId21" Type="http://schemas.openxmlformats.org/officeDocument/2006/relationships/font" Target="fonts/Poppins-boldItalic.fntdata"/><Relationship Id="rId24" Type="http://schemas.openxmlformats.org/officeDocument/2006/relationships/font" Target="fonts/PoppinsMedium-italic.fntdata"/><Relationship Id="rId23" Type="http://schemas.openxmlformats.org/officeDocument/2006/relationships/font" Target="fonts/PoppinsMedium-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SemiBold-regular.fntdata"/><Relationship Id="rId25" Type="http://schemas.openxmlformats.org/officeDocument/2006/relationships/font" Target="fonts/PoppinsMedium-boldItalic.fntdata"/><Relationship Id="rId28" Type="http://schemas.openxmlformats.org/officeDocument/2006/relationships/font" Target="fonts/PoppinsSemiBold-italic.fntdata"/><Relationship Id="rId27" Type="http://schemas.openxmlformats.org/officeDocument/2006/relationships/font" Target="fonts/PoppinsSemiBold-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SemiBold-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FiraSansExtraCondensed-bold.fntdata"/><Relationship Id="rId30" Type="http://schemas.openxmlformats.org/officeDocument/2006/relationships/font" Target="fonts/FiraSansExtraCondensed-regular.fntdata"/><Relationship Id="rId11" Type="http://schemas.openxmlformats.org/officeDocument/2006/relationships/slide" Target="slides/slide6.xml"/><Relationship Id="rId33" Type="http://schemas.openxmlformats.org/officeDocument/2006/relationships/font" Target="fonts/FiraSansExtraCondensed-boldItalic.fntdata"/><Relationship Id="rId10" Type="http://schemas.openxmlformats.org/officeDocument/2006/relationships/slide" Target="slides/slide5.xml"/><Relationship Id="rId32" Type="http://schemas.openxmlformats.org/officeDocument/2006/relationships/font" Target="fonts/FiraSansExtraCondensed-italic.fntdata"/><Relationship Id="rId13" Type="http://schemas.openxmlformats.org/officeDocument/2006/relationships/font" Target="fonts/Play-bold.fntdata"/><Relationship Id="rId12" Type="http://schemas.openxmlformats.org/officeDocument/2006/relationships/font" Target="fonts/Play-regular.fntdata"/><Relationship Id="rId15" Type="http://schemas.openxmlformats.org/officeDocument/2006/relationships/font" Target="fonts/Inter-bold.fntdata"/><Relationship Id="rId14" Type="http://schemas.openxmlformats.org/officeDocument/2006/relationships/font" Target="fonts/Inter-regular.fntdata"/><Relationship Id="rId17" Type="http://schemas.openxmlformats.org/officeDocument/2006/relationships/font" Target="fonts/Inter-boldItalic.fntdata"/><Relationship Id="rId16" Type="http://schemas.openxmlformats.org/officeDocument/2006/relationships/font" Target="fonts/Inter-italic.fntdata"/><Relationship Id="rId19" Type="http://schemas.openxmlformats.org/officeDocument/2006/relationships/font" Target="fonts/Poppins-bold.fntdata"/><Relationship Id="rId18" Type="http://schemas.openxmlformats.org/officeDocument/2006/relationships/font" Target="fonts/Poppi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42c7f7b91_0_27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42c7f7b91_0_27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“This week, we’re unpacking a big one—why the traditional job architecture is no longer fit for purpose.</a:t>
            </a:r>
            <a:endParaRPr/>
          </a:p>
          <a:p>
            <a:pPr indent="0" lvl="0" marL="0" rtl="0" algn="l">
              <a:lnSpc>
                <a:spcPct val="115000"/>
              </a:lnSpc>
              <a:spcBef>
                <a:spcPts val="1200"/>
              </a:spcBef>
              <a:spcAft>
                <a:spcPts val="0"/>
              </a:spcAft>
              <a:buClr>
                <a:schemeClr val="dk1"/>
              </a:buClr>
              <a:buSzPts val="1100"/>
              <a:buFont typeface="Arial"/>
              <a:buNone/>
            </a:pPr>
            <a:r>
              <a:rPr lang="en"/>
              <a:t>For decades, orgs have been built around fixed roles, predefined job families, and structured hierarchies. It gave us consistency, but it also created rigidity. The problem now is the world of work has changed—and fast.</a:t>
            </a:r>
            <a:endParaRPr/>
          </a:p>
          <a:p>
            <a:pPr indent="0" lvl="0" marL="0" rtl="0" algn="l">
              <a:lnSpc>
                <a:spcPct val="115000"/>
              </a:lnSpc>
              <a:spcBef>
                <a:spcPts val="1200"/>
              </a:spcBef>
              <a:spcAft>
                <a:spcPts val="0"/>
              </a:spcAft>
              <a:buClr>
                <a:schemeClr val="dk1"/>
              </a:buClr>
              <a:buSzPts val="1100"/>
              <a:buFont typeface="Arial"/>
              <a:buNone/>
            </a:pPr>
            <a:r>
              <a:rPr lang="en"/>
              <a:t>Even before AI came on the scene, we were already questioning whether job architecture could keep up. It was slow to evolve, disconnected from how work actually got done, and made it hard to move people where they were needed most.</a:t>
            </a:r>
            <a:endParaRPr/>
          </a:p>
          <a:p>
            <a:pPr indent="0" lvl="0" marL="0" rtl="0" algn="l">
              <a:lnSpc>
                <a:spcPct val="115000"/>
              </a:lnSpc>
              <a:spcBef>
                <a:spcPts val="1200"/>
              </a:spcBef>
              <a:spcAft>
                <a:spcPts val="0"/>
              </a:spcAft>
              <a:buClr>
                <a:schemeClr val="dk1"/>
              </a:buClr>
              <a:buSzPts val="1100"/>
              <a:buFont typeface="Arial"/>
              <a:buNone/>
            </a:pPr>
            <a:r>
              <a:rPr lang="en"/>
              <a:t>So in this session, we’re going to break down what’s changing, what that means for how we structure our workforce, and why evolving past the job is critical to building an AI-powered workforce.”</a:t>
            </a:r>
            <a:endParaRPr/>
          </a:p>
          <a:p>
            <a:pPr indent="0" lvl="0" marL="0" rtl="0" algn="l">
              <a:spcBef>
                <a:spcPts val="12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3611966add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3611966add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What you’re looking at here is the shift we’re seeing in how companies need to structure their workforce strategy. On the left, you’ve got the traditional model where everything was built around the job. That made sense when workers were abundant and work was relatively stable. But it locked people into static roles and left no room for agility.</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In the middle, we see the move to a person and skills-centric model. This is where most companies are stuck right now. They’ve realized jobs don’t tell the whole story, but they’re still retrofitting outdated systems and guessing at skills.</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On the right is where the world is going. We’re entering an era of super workers—humans working alongside AI agents. To operate in this world, you need a live, dynamic view of the work being done, the skills and tasks required, and how humans and AI can be orchestrated together. That’s the architecture we’ve built at Reejig with our Work Ontology.”</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t/>
            </a:r>
            <a:endParaRPr b="1" sz="1300">
              <a:solidFill>
                <a:schemeClr val="dk1"/>
              </a:solidFill>
            </a:endParaRPr>
          </a:p>
          <a:p>
            <a:pPr indent="0" lvl="0" marL="0" rtl="0" algn="l">
              <a:lnSpc>
                <a:spcPct val="115000"/>
              </a:lnSpc>
              <a:spcBef>
                <a:spcPts val="1400"/>
              </a:spcBef>
              <a:spcAft>
                <a:spcPts val="0"/>
              </a:spcAft>
              <a:buClr>
                <a:schemeClr val="dk1"/>
              </a:buClr>
              <a:buSzPts val="1100"/>
              <a:buFont typeface="Arial"/>
              <a:buNone/>
            </a:pPr>
            <a:r>
              <a:rPr b="1" lang="en" sz="1300">
                <a:solidFill>
                  <a:schemeClr val="dk1"/>
                </a:solidFill>
              </a:rPr>
              <a:t>🔥 SLIDE 1</a:t>
            </a:r>
            <a:endParaRPr b="1" sz="13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Title:</a:t>
            </a:r>
            <a:r>
              <a:rPr lang="en">
                <a:solidFill>
                  <a:schemeClr val="dk1"/>
                </a:solidFill>
              </a:rPr>
              <a:t> Why Job Architecture is Dead</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Content:</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Built for a world where work changed slowly — that world is gone</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AI is reshaping work: some tasks disappear, others emerge overnight</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We’re still hiring, reskilling, and assessing against outdated job descriptions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We’ve missed the core unit of work: </a:t>
            </a:r>
            <a:r>
              <a:rPr b="1" lang="en">
                <a:solidFill>
                  <a:schemeClr val="dk1"/>
                </a:solidFill>
              </a:rPr>
              <a:t>tasks</a:t>
            </a:r>
            <a:br>
              <a:rPr b="1" lang="en">
                <a:solidFill>
                  <a:schemeClr val="dk1"/>
                </a:solidFill>
              </a:rPr>
            </a:b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Without task-level visibility, we hire, train, and measure the wrong things</a:t>
            </a:r>
            <a:br>
              <a:rPr lang="en">
                <a:solidFill>
                  <a:schemeClr val="dk1"/>
                </a:solidFill>
              </a:rPr>
            </a:b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HR can’t stay in sync with the business if it doesn’t understand the real work</a:t>
            </a:r>
            <a:endParaRPr>
              <a:solidFill>
                <a:schemeClr val="dk1"/>
              </a:solidFill>
            </a:endParaRPr>
          </a:p>
          <a:p>
            <a:pPr indent="0" lvl="0" marL="0" rtl="0" algn="l">
              <a:spcBef>
                <a:spcPts val="1200"/>
              </a:spcBef>
              <a:spcAft>
                <a:spcPts val="0"/>
              </a:spcAft>
              <a:buNone/>
            </a:pPr>
            <a:r>
              <a:t/>
            </a:r>
            <a:endParaRPr b="1" sz="170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3611966add_0_4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3611966add_0_4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a future problem. AI is already reshaping the workforce. The way we define work today is fundamentally broken, and if we don’t evolve now, we’re going to fall behind—not because people aren’t trying hard enough, but because they’re working from the wrong structure.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Every day we delay, we see the cracks widen: HR and the business lose alignment, workforce strategies are built for a world that no longer exists, and decisions are based on static spreadsheets that have no visibility into how work is actually done.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end up hiring and training for jobs that are outdated or irrelevant. This is exactly why we built the Work Ontology—to replace outdated architecture with a live, dynamic understanding of how work, skills, people, and now AI, truly interact inside a business.”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3611966add_0_4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3611966add_0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organizations today are still structured around traditional hierarchies—rigid org charts based on function or geography, with 30 to 50 job levels. That model is completely misaligned with the way work actually flows.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we’re seeing now is a shift toward flatter, more dynamic structures. Work is happening in teams, projects, pods, and increasingly, alongside AI agents. Instead of static roles and chains of command, people move fluidly between initiatives. But this shift can’t happen if you’re still trying to manage the business based on outdated job architecture.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is where our Work Ontology comes in. It gives companies a dynamic view of the work being done, who can do it—human or AI—and what skills are needed, so they can actually support these new ways of working. We’re moving from headcount management to work orchestration.”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5abee45aca_1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5abee45aca_1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“If we want to build an AI-powered workforce, we need better infrastructure. Not systems or software—but the actual architecture that defines how work is structured, understood, and deployed.</a:t>
            </a:r>
            <a:endParaRPr/>
          </a:p>
          <a:p>
            <a:pPr indent="0" lvl="0" marL="0" rtl="0" algn="l">
              <a:lnSpc>
                <a:spcPct val="115000"/>
              </a:lnSpc>
              <a:spcBef>
                <a:spcPts val="1200"/>
              </a:spcBef>
              <a:spcAft>
                <a:spcPts val="0"/>
              </a:spcAft>
              <a:buClr>
                <a:schemeClr val="dk1"/>
              </a:buClr>
              <a:buSzPts val="1100"/>
              <a:buFont typeface="Arial"/>
              <a:buNone/>
            </a:pPr>
            <a:r>
              <a:rPr lang="en"/>
              <a:t>This is what that looks like.</a:t>
            </a:r>
            <a:endParaRPr/>
          </a:p>
          <a:p>
            <a:pPr indent="0" lvl="0" marL="0" rtl="0" algn="l">
              <a:lnSpc>
                <a:spcPct val="115000"/>
              </a:lnSpc>
              <a:spcBef>
                <a:spcPts val="1200"/>
              </a:spcBef>
              <a:spcAft>
                <a:spcPts val="0"/>
              </a:spcAft>
              <a:buClr>
                <a:schemeClr val="dk1"/>
              </a:buClr>
              <a:buSzPts val="1100"/>
              <a:buFont typeface="Arial"/>
              <a:buNone/>
            </a:pPr>
            <a:r>
              <a:rPr lang="en"/>
              <a:t>You still need the basics—roles, role groups, and some level of standardisation. That gives you consistency across the business and makes sure you're operating with clarity and equity.</a:t>
            </a:r>
            <a:endParaRPr/>
          </a:p>
          <a:p>
            <a:pPr indent="0" lvl="0" marL="0" rtl="0" algn="l">
              <a:lnSpc>
                <a:spcPct val="115000"/>
              </a:lnSpc>
              <a:spcBef>
                <a:spcPts val="1200"/>
              </a:spcBef>
              <a:spcAft>
                <a:spcPts val="0"/>
              </a:spcAft>
              <a:buClr>
                <a:schemeClr val="dk1"/>
              </a:buClr>
              <a:buSzPts val="1100"/>
              <a:buFont typeface="Arial"/>
              <a:buNone/>
            </a:pPr>
            <a:r>
              <a:rPr lang="en"/>
              <a:t>But beyond that, you need a much more detailed, dynamic understanding of work. You need to know the tasks and subtasks being done. You need to define outcomes, not just responsibilities—because that’s how you measure impact.</a:t>
            </a:r>
            <a:endParaRPr/>
          </a:p>
          <a:p>
            <a:pPr indent="0" lvl="0" marL="0" rtl="0" algn="l">
              <a:lnSpc>
                <a:spcPct val="115000"/>
              </a:lnSpc>
              <a:spcBef>
                <a:spcPts val="1200"/>
              </a:spcBef>
              <a:spcAft>
                <a:spcPts val="0"/>
              </a:spcAft>
              <a:buClr>
                <a:schemeClr val="dk1"/>
              </a:buClr>
              <a:buSzPts val="1100"/>
              <a:buFont typeface="Arial"/>
              <a:buNone/>
            </a:pPr>
            <a:r>
              <a:rPr lang="en"/>
              <a:t>You also need to connect tasks to the skills required to do them, especially when deciding what can be done by people and what can be handled by AI. Without that link, you can’t drive accurate hiring, learning, or automation.</a:t>
            </a:r>
            <a:endParaRPr/>
          </a:p>
          <a:p>
            <a:pPr indent="0" lvl="0" marL="0" rtl="0" algn="l">
              <a:lnSpc>
                <a:spcPct val="115000"/>
              </a:lnSpc>
              <a:spcBef>
                <a:spcPts val="1200"/>
              </a:spcBef>
              <a:spcAft>
                <a:spcPts val="0"/>
              </a:spcAft>
              <a:buClr>
                <a:schemeClr val="dk1"/>
              </a:buClr>
              <a:buSzPts val="1100"/>
              <a:buFont typeface="Arial"/>
              <a:buNone/>
            </a:pPr>
            <a:r>
              <a:rPr lang="en"/>
              <a:t>Compensation needs to evolve too. As roles become more fluid and augmented by AI, pay needs to reflect real contribution, not just job level.</a:t>
            </a:r>
            <a:endParaRPr/>
          </a:p>
          <a:p>
            <a:pPr indent="0" lvl="0" marL="0" rtl="0" algn="l">
              <a:lnSpc>
                <a:spcPct val="115000"/>
              </a:lnSpc>
              <a:spcBef>
                <a:spcPts val="1200"/>
              </a:spcBef>
              <a:spcAft>
                <a:spcPts val="0"/>
              </a:spcAft>
              <a:buClr>
                <a:schemeClr val="dk1"/>
              </a:buClr>
              <a:buSzPts val="1100"/>
              <a:buFont typeface="Arial"/>
              <a:buNone/>
            </a:pPr>
            <a:r>
              <a:rPr lang="en"/>
              <a:t>And finally, mobility. Career paths can’t be linear anymore. People need to see how to pivot, grow, and shift across roles as the work evolves.</a:t>
            </a:r>
            <a:endParaRPr/>
          </a:p>
          <a:p>
            <a:pPr indent="0" lvl="0" marL="0" rtl="0" algn="l">
              <a:lnSpc>
                <a:spcPct val="115000"/>
              </a:lnSpc>
              <a:spcBef>
                <a:spcPts val="1200"/>
              </a:spcBef>
              <a:spcAft>
                <a:spcPts val="0"/>
              </a:spcAft>
              <a:buClr>
                <a:schemeClr val="dk1"/>
              </a:buClr>
              <a:buSzPts val="1100"/>
              <a:buFont typeface="Arial"/>
              <a:buNone/>
            </a:pPr>
            <a:r>
              <a:rPr lang="en"/>
              <a:t>This is the new work architecture. Without it, we’re trying to run AI-powered workforces on outdated foundations.”</a:t>
            </a:r>
            <a:endParaRPr/>
          </a:p>
          <a:p>
            <a:pPr indent="0" lvl="0" marL="0" rtl="0" algn="l">
              <a:spcBef>
                <a:spcPts val="120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3611966add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3611966add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This is the critical infrastructure for an AI-powered workforce.</a:t>
            </a:r>
            <a:endParaRPr/>
          </a:p>
          <a:p>
            <a:pPr indent="0" lvl="0" marL="0" rtl="0" algn="l">
              <a:lnSpc>
                <a:spcPct val="115000"/>
              </a:lnSpc>
              <a:spcBef>
                <a:spcPts val="1200"/>
              </a:spcBef>
              <a:spcAft>
                <a:spcPts val="0"/>
              </a:spcAft>
              <a:buClr>
                <a:schemeClr val="dk1"/>
              </a:buClr>
              <a:buSzPts val="1100"/>
              <a:buFont typeface="Arial"/>
              <a:buNone/>
            </a:pPr>
            <a:r>
              <a:rPr lang="en"/>
              <a:t>Work Architecture, underpinned by the Work Ontology, gives you one common language of work across the entire organisation. It’s not just a HR tool—it’s how HR and the business stay aligned.</a:t>
            </a:r>
            <a:endParaRPr/>
          </a:p>
          <a:p>
            <a:pPr indent="0" lvl="0" marL="0" rtl="0" algn="l">
              <a:lnSpc>
                <a:spcPct val="115000"/>
              </a:lnSpc>
              <a:spcBef>
                <a:spcPts val="1200"/>
              </a:spcBef>
              <a:spcAft>
                <a:spcPts val="0"/>
              </a:spcAft>
              <a:buClr>
                <a:schemeClr val="dk1"/>
              </a:buClr>
              <a:buSzPts val="1100"/>
              <a:buFont typeface="Arial"/>
              <a:buNone/>
            </a:pPr>
            <a:r>
              <a:rPr lang="en"/>
              <a:t>When you have a shared, structured view of work—down to tasks, skills, outcomes—you’re no longer having different conversations in silos. AI strategy, reskilling, hiring, mobility, resource allocation—it’s all connected. You’re not trying to retrofit one team’s data into another’s decision-making.</a:t>
            </a:r>
            <a:endParaRPr/>
          </a:p>
          <a:p>
            <a:pPr indent="0" lvl="0" marL="0" rtl="0" algn="l">
              <a:lnSpc>
                <a:spcPct val="115000"/>
              </a:lnSpc>
              <a:spcBef>
                <a:spcPts val="1200"/>
              </a:spcBef>
              <a:spcAft>
                <a:spcPts val="0"/>
              </a:spcAft>
              <a:buClr>
                <a:schemeClr val="dk1"/>
              </a:buClr>
              <a:buSzPts val="1100"/>
              <a:buFont typeface="Arial"/>
              <a:buNone/>
            </a:pPr>
            <a:r>
              <a:rPr lang="en"/>
              <a:t>This foundation means everyone—from the CHRO to the COO to the CIO—is speaking the same language about how work gets done, who can do it, and where to invest next.”</a:t>
            </a:r>
            <a:endParaRPr/>
          </a:p>
          <a:p>
            <a:pPr indent="0" lvl="0" marL="0" rtl="0" algn="l">
              <a:spcBef>
                <a:spcPts val="12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 Id="rId3"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 Id="rId3" Type="http://schemas.openxmlformats.org/officeDocument/2006/relationships/image" Target="../media/image29.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png"/><Relationship Id="rId3"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 Id="rId3"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p:cSld name="CUSTOM">
    <p:bg>
      <p:bgPr>
        <a:noFill/>
      </p:bgPr>
    </p:bg>
    <p:spTree>
      <p:nvGrpSpPr>
        <p:cNvPr id="50" name="Shape 50"/>
        <p:cNvGrpSpPr/>
        <p:nvPr/>
      </p:nvGrpSpPr>
      <p:grpSpPr>
        <a:xfrm>
          <a:off x="0" y="0"/>
          <a:ext cx="0" cy="0"/>
          <a:chOff x="0" y="0"/>
          <a:chExt cx="0" cy="0"/>
        </a:xfrm>
      </p:grpSpPr>
      <p:sp>
        <p:nvSpPr>
          <p:cNvPr id="51" name="Google Shape;51;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area 1">
  <p:cSld name="CUSTOM_4_1_2">
    <p:bg>
      <p:bgPr>
        <a:solidFill>
          <a:schemeClr val="accent5"/>
        </a:solidFill>
      </p:bgPr>
    </p:bg>
    <p:spTree>
      <p:nvGrpSpPr>
        <p:cNvPr id="52" name="Shape 52"/>
        <p:cNvGrpSpPr/>
        <p:nvPr/>
      </p:nvGrpSpPr>
      <p:grpSpPr>
        <a:xfrm>
          <a:off x="0" y="0"/>
          <a:ext cx="0" cy="0"/>
          <a:chOff x="0" y="0"/>
          <a:chExt cx="0" cy="0"/>
        </a:xfrm>
      </p:grpSpPr>
      <p:sp>
        <p:nvSpPr>
          <p:cNvPr id="53" name="Google Shape;53;p14"/>
          <p:cNvSpPr/>
          <p:nvPr/>
        </p:nvSpPr>
        <p:spPr>
          <a:xfrm flipH="1" rot="5400000">
            <a:off x="2255163" y="-1291525"/>
            <a:ext cx="4189500" cy="8698800"/>
          </a:xfrm>
          <a:prstGeom prst="round1Rect">
            <a:avLst>
              <a:gd fmla="val 16021"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4" name="Google Shape;54;p14"/>
          <p:cNvPicPr preferRelativeResize="0"/>
          <p:nvPr/>
        </p:nvPicPr>
        <p:blipFill>
          <a:blip r:embed="rId2">
            <a:alphaModFix/>
          </a:blip>
          <a:stretch>
            <a:fillRect/>
          </a:stretch>
        </p:blipFill>
        <p:spPr>
          <a:xfrm>
            <a:off x="8622500" y="151600"/>
            <a:ext cx="354900" cy="354900"/>
          </a:xfrm>
          <a:prstGeom prst="rect">
            <a:avLst/>
          </a:prstGeom>
          <a:noFill/>
          <a:ln>
            <a:noFill/>
          </a:ln>
        </p:spPr>
      </p:pic>
      <p:sp>
        <p:nvSpPr>
          <p:cNvPr id="55" name="Google Shape;55;p14"/>
          <p:cNvSpPr txBox="1"/>
          <p:nvPr>
            <p:ph type="title"/>
          </p:nvPr>
        </p:nvSpPr>
        <p:spPr>
          <a:xfrm>
            <a:off x="20400" y="0"/>
            <a:ext cx="7544700" cy="846000"/>
          </a:xfrm>
          <a:prstGeom prst="rect">
            <a:avLst/>
          </a:prstGeom>
        </p:spPr>
        <p:txBody>
          <a:bodyPr anchorCtr="0" anchor="t" bIns="0" lIns="216000" spcFirstLastPara="1" rIns="0" wrap="square" tIns="216000">
            <a:normAutofit/>
          </a:bodyPr>
          <a:lstStyle>
            <a:lvl1pPr indent="0" lvl="0" marL="0" marR="0" algn="l">
              <a:lnSpc>
                <a:spcPct val="90000"/>
              </a:lnSpc>
              <a:spcBef>
                <a:spcPts val="0"/>
              </a:spcBef>
              <a:spcAft>
                <a:spcPts val="0"/>
              </a:spcAft>
              <a:buNone/>
              <a:defRPr sz="3200">
                <a:solidFill>
                  <a:schemeClr val="lt1"/>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14"/>
          <p:cNvSpPr txBox="1"/>
          <p:nvPr>
            <p:ph idx="1" type="body"/>
          </p:nvPr>
        </p:nvSpPr>
        <p:spPr>
          <a:xfrm>
            <a:off x="0" y="1312950"/>
            <a:ext cx="9144000" cy="3830400"/>
          </a:xfrm>
          <a:prstGeom prst="rect">
            <a:avLst/>
          </a:prstGeom>
        </p:spPr>
        <p:txBody>
          <a:bodyPr anchorCtr="0" anchor="t" bIns="360000" lIns="216000" spcFirstLastPara="1" rIns="360000" wrap="square" tIns="0">
            <a:normAutofit/>
          </a:bodyPr>
          <a:lstStyle>
            <a:lvl1pPr indent="-304800" lvl="0" marL="457200" marR="0" algn="l">
              <a:lnSpc>
                <a:spcPct val="115000"/>
              </a:lnSpc>
              <a:spcBef>
                <a:spcPts val="0"/>
              </a:spcBef>
              <a:spcAft>
                <a:spcPts val="0"/>
              </a:spcAft>
              <a:buSzPts val="1200"/>
              <a:buFont typeface="Inter"/>
              <a:buChar char="●"/>
              <a:defRPr sz="1200">
                <a:solidFill>
                  <a:schemeClr val="lt1"/>
                </a:solidFill>
                <a:latin typeface="Inter"/>
                <a:ea typeface="Inter"/>
                <a:cs typeface="Inter"/>
                <a:sym typeface="Inter"/>
              </a:defRPr>
            </a:lvl1pPr>
            <a:lvl2pPr indent="-317500" lvl="1" marL="914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2pPr>
            <a:lvl3pPr indent="-317500" lvl="2" marL="1371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3pPr>
            <a:lvl4pPr indent="-317500" lvl="3" marL="18288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4pPr>
            <a:lvl5pPr indent="-317500" lvl="4" marL="22860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5pPr>
            <a:lvl6pPr indent="-317500" lvl="5" marL="27432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6pPr>
            <a:lvl7pPr indent="-317500" lvl="6" marL="3200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7pPr>
            <a:lvl8pPr indent="-317500" lvl="7" marL="3657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8pPr>
            <a:lvl9pPr indent="-317500" lvl="8" marL="4114800" marR="0" algn="l">
              <a:lnSpc>
                <a:spcPct val="115000"/>
              </a:lnSpc>
              <a:spcBef>
                <a:spcPts val="1000"/>
              </a:spcBef>
              <a:spcAft>
                <a:spcPts val="1000"/>
              </a:spcAft>
              <a:buSzPts val="1400"/>
              <a:buFont typeface="Inter"/>
              <a:buChar char="■"/>
              <a:defRPr sz="1200">
                <a:solidFill>
                  <a:schemeClr val="lt1"/>
                </a:solidFill>
                <a:latin typeface="Inter"/>
                <a:ea typeface="Inter"/>
                <a:cs typeface="Inter"/>
                <a:sym typeface="Inter"/>
              </a:defRPr>
            </a:lvl9pPr>
          </a:lstStyle>
          <a:p/>
        </p:txBody>
      </p:sp>
      <p:sp>
        <p:nvSpPr>
          <p:cNvPr id="57" name="Google Shape;57;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lt1"/>
                </a:solidFill>
                <a:latin typeface="Inter"/>
                <a:ea typeface="Inter"/>
                <a:cs typeface="Inter"/>
                <a:sym typeface="Inter"/>
              </a:defRPr>
            </a:lvl1pPr>
            <a:lvl2pPr lvl="1" algn="r">
              <a:buNone/>
              <a:defRPr sz="1300">
                <a:solidFill>
                  <a:schemeClr val="lt1"/>
                </a:solidFill>
                <a:latin typeface="Inter"/>
                <a:ea typeface="Inter"/>
                <a:cs typeface="Inter"/>
                <a:sym typeface="Inter"/>
              </a:defRPr>
            </a:lvl2pPr>
            <a:lvl3pPr lvl="2" algn="r">
              <a:buNone/>
              <a:defRPr sz="1300">
                <a:solidFill>
                  <a:schemeClr val="lt1"/>
                </a:solidFill>
                <a:latin typeface="Inter"/>
                <a:ea typeface="Inter"/>
                <a:cs typeface="Inter"/>
                <a:sym typeface="Inter"/>
              </a:defRPr>
            </a:lvl3pPr>
            <a:lvl4pPr lvl="3" algn="r">
              <a:buNone/>
              <a:defRPr sz="1300">
                <a:solidFill>
                  <a:schemeClr val="lt1"/>
                </a:solidFill>
                <a:latin typeface="Inter"/>
                <a:ea typeface="Inter"/>
                <a:cs typeface="Inter"/>
                <a:sym typeface="Inter"/>
              </a:defRPr>
            </a:lvl4pPr>
            <a:lvl5pPr lvl="4" algn="r">
              <a:buNone/>
              <a:defRPr sz="1300">
                <a:solidFill>
                  <a:schemeClr val="lt1"/>
                </a:solidFill>
                <a:latin typeface="Inter"/>
                <a:ea typeface="Inter"/>
                <a:cs typeface="Inter"/>
                <a:sym typeface="Inter"/>
              </a:defRPr>
            </a:lvl5pPr>
            <a:lvl6pPr lvl="5" algn="r">
              <a:buNone/>
              <a:defRPr sz="1300">
                <a:solidFill>
                  <a:schemeClr val="lt1"/>
                </a:solidFill>
                <a:latin typeface="Inter"/>
                <a:ea typeface="Inter"/>
                <a:cs typeface="Inter"/>
                <a:sym typeface="Inter"/>
              </a:defRPr>
            </a:lvl6pPr>
            <a:lvl7pPr lvl="6" algn="r">
              <a:buNone/>
              <a:defRPr sz="1300">
                <a:solidFill>
                  <a:schemeClr val="lt1"/>
                </a:solidFill>
                <a:latin typeface="Inter"/>
                <a:ea typeface="Inter"/>
                <a:cs typeface="Inter"/>
                <a:sym typeface="Inter"/>
              </a:defRPr>
            </a:lvl7pPr>
            <a:lvl8pPr lvl="7" algn="r">
              <a:buNone/>
              <a:defRPr sz="1300">
                <a:solidFill>
                  <a:schemeClr val="lt1"/>
                </a:solidFill>
                <a:latin typeface="Inter"/>
                <a:ea typeface="Inter"/>
                <a:cs typeface="Inter"/>
                <a:sym typeface="Inter"/>
              </a:defRPr>
            </a:lvl8pPr>
            <a:lvl9pPr lvl="8" algn="r">
              <a:buNone/>
              <a:defRPr sz="1300">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58" name="Shape 58"/>
        <p:cNvGrpSpPr/>
        <p:nvPr/>
      </p:nvGrpSpPr>
      <p:grpSpPr>
        <a:xfrm>
          <a:off x="0" y="0"/>
          <a:ext cx="0" cy="0"/>
          <a:chOff x="0" y="0"/>
          <a:chExt cx="0" cy="0"/>
        </a:xfrm>
      </p:grpSpPr>
      <p:sp>
        <p:nvSpPr>
          <p:cNvPr id="59" name="Google Shape;59;p15"/>
          <p:cNvSpPr txBox="1"/>
          <p:nvPr>
            <p:ph type="title"/>
          </p:nvPr>
        </p:nvSpPr>
        <p:spPr>
          <a:xfrm>
            <a:off x="457200" y="411475"/>
            <a:ext cx="8229600" cy="4815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1pPr>
            <a:lvl2pPr lvl="1"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2pPr>
            <a:lvl3pPr lvl="2"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3pPr>
            <a:lvl4pPr lvl="3"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4pPr>
            <a:lvl5pPr lvl="4"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5pPr>
            <a:lvl6pPr lvl="5"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6pPr>
            <a:lvl7pPr lvl="6"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7pPr>
            <a:lvl8pPr lvl="7"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8pPr>
            <a:lvl9pPr lvl="8" algn="ctr">
              <a:spcBef>
                <a:spcPts val="0"/>
              </a:spcBef>
              <a:spcAft>
                <a:spcPts val="0"/>
              </a:spcAft>
              <a:buClr>
                <a:srgbClr val="000000"/>
              </a:buClr>
              <a:buSzPts val="3000"/>
              <a:buFont typeface="Fira Sans Extra Condensed"/>
              <a:buNone/>
              <a:defRPr sz="3000">
                <a:solidFill>
                  <a:srgbClr val="000000"/>
                </a:solidFill>
                <a:latin typeface="Fira Sans Extra Condensed"/>
                <a:ea typeface="Fira Sans Extra Condensed"/>
                <a:cs typeface="Fira Sans Extra Condensed"/>
                <a:sym typeface="Fira Sans Extra Condense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1">
  <p:cSld name="CUSTOM_4">
    <p:bg>
      <p:bgPr>
        <a:solidFill>
          <a:schemeClr val="accent4"/>
        </a:solidFill>
      </p:bgPr>
    </p:bg>
    <p:spTree>
      <p:nvGrpSpPr>
        <p:cNvPr id="60" name="Shape 60"/>
        <p:cNvGrpSpPr/>
        <p:nvPr/>
      </p:nvGrpSpPr>
      <p:grpSpPr>
        <a:xfrm>
          <a:off x="0" y="0"/>
          <a:ext cx="0" cy="0"/>
          <a:chOff x="0" y="0"/>
          <a:chExt cx="0" cy="0"/>
        </a:xfrm>
      </p:grpSpPr>
      <p:pic>
        <p:nvPicPr>
          <p:cNvPr id="61" name="Google Shape;61;p16"/>
          <p:cNvPicPr preferRelativeResize="0"/>
          <p:nvPr/>
        </p:nvPicPr>
        <p:blipFill>
          <a:blip r:embed="rId2">
            <a:alphaModFix/>
          </a:blip>
          <a:stretch>
            <a:fillRect/>
          </a:stretch>
        </p:blipFill>
        <p:spPr>
          <a:xfrm>
            <a:off x="8622500" y="151600"/>
            <a:ext cx="354900" cy="354900"/>
          </a:xfrm>
          <a:prstGeom prst="rect">
            <a:avLst/>
          </a:prstGeom>
          <a:noFill/>
          <a:ln>
            <a:noFill/>
          </a:ln>
        </p:spPr>
      </p:pic>
      <p:sp>
        <p:nvSpPr>
          <p:cNvPr id="62" name="Google Shape;62;p16"/>
          <p:cNvSpPr txBox="1"/>
          <p:nvPr>
            <p:ph type="title"/>
          </p:nvPr>
        </p:nvSpPr>
        <p:spPr>
          <a:xfrm>
            <a:off x="0" y="0"/>
            <a:ext cx="7544700" cy="846000"/>
          </a:xfrm>
          <a:prstGeom prst="rect">
            <a:avLst/>
          </a:prstGeom>
        </p:spPr>
        <p:txBody>
          <a:bodyPr anchorCtr="0" anchor="t" bIns="0" lIns="216000" spcFirstLastPara="1" rIns="0" wrap="square" tIns="216000">
            <a:normAutofit/>
          </a:bodyPr>
          <a:lstStyle>
            <a:lvl1pPr indent="0" lvl="0" marL="0" marR="0" algn="l">
              <a:lnSpc>
                <a:spcPct val="90000"/>
              </a:lnSpc>
              <a:spcBef>
                <a:spcPts val="0"/>
              </a:spcBef>
              <a:spcAft>
                <a:spcPts val="0"/>
              </a:spcAft>
              <a:buNone/>
              <a:defRPr sz="3200">
                <a:solidFill>
                  <a:schemeClr val="lt1"/>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3" name="Google Shape;63;p16"/>
          <p:cNvSpPr txBox="1"/>
          <p:nvPr>
            <p:ph idx="1" type="subTitle"/>
          </p:nvPr>
        </p:nvSpPr>
        <p:spPr>
          <a:xfrm>
            <a:off x="27275" y="769675"/>
            <a:ext cx="7544700" cy="354900"/>
          </a:xfrm>
          <a:prstGeom prst="rect">
            <a:avLst/>
          </a:prstGeom>
        </p:spPr>
        <p:txBody>
          <a:bodyPr anchorCtr="0" anchor="t" bIns="0" lIns="216000" spcFirstLastPara="1" rIns="0" wrap="square" tIns="0">
            <a:normAutofit/>
          </a:bodyPr>
          <a:lstStyle>
            <a:lvl1pPr indent="0" lvl="0" marL="0" marR="0" algn="l">
              <a:lnSpc>
                <a:spcPct val="80000"/>
              </a:lnSpc>
              <a:spcBef>
                <a:spcPts val="0"/>
              </a:spcBef>
              <a:spcAft>
                <a:spcPts val="0"/>
              </a:spcAft>
              <a:buNone/>
              <a:defRPr>
                <a:solidFill>
                  <a:schemeClr val="accent6"/>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6"/>
          <p:cNvSpPr txBox="1"/>
          <p:nvPr>
            <p:ph idx="2" type="body"/>
          </p:nvPr>
        </p:nvSpPr>
        <p:spPr>
          <a:xfrm>
            <a:off x="0" y="1312950"/>
            <a:ext cx="9144000" cy="3830400"/>
          </a:xfrm>
          <a:prstGeom prst="rect">
            <a:avLst/>
          </a:prstGeom>
        </p:spPr>
        <p:txBody>
          <a:bodyPr anchorCtr="0" anchor="t" bIns="360000" lIns="216000" spcFirstLastPara="1" rIns="360000" wrap="square" tIns="0">
            <a:normAutofit/>
          </a:bodyPr>
          <a:lstStyle>
            <a:lvl1pPr indent="-304800" lvl="0" marL="457200" marR="0" algn="l">
              <a:lnSpc>
                <a:spcPct val="115000"/>
              </a:lnSpc>
              <a:spcBef>
                <a:spcPts val="0"/>
              </a:spcBef>
              <a:spcAft>
                <a:spcPts val="0"/>
              </a:spcAft>
              <a:buSzPts val="1200"/>
              <a:buFont typeface="Inter"/>
              <a:buChar char="●"/>
              <a:defRPr sz="1200">
                <a:solidFill>
                  <a:schemeClr val="lt1"/>
                </a:solidFill>
                <a:latin typeface="Inter"/>
                <a:ea typeface="Inter"/>
                <a:cs typeface="Inter"/>
                <a:sym typeface="Inter"/>
              </a:defRPr>
            </a:lvl1pPr>
            <a:lvl2pPr indent="-317500" lvl="1" marL="914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2pPr>
            <a:lvl3pPr indent="-317500" lvl="2" marL="1371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3pPr>
            <a:lvl4pPr indent="-317500" lvl="3" marL="18288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4pPr>
            <a:lvl5pPr indent="-317500" lvl="4" marL="22860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5pPr>
            <a:lvl6pPr indent="-317500" lvl="5" marL="27432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6pPr>
            <a:lvl7pPr indent="-317500" lvl="6" marL="32004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7pPr>
            <a:lvl8pPr indent="-317500" lvl="7" marL="3657600" marR="0" algn="l">
              <a:lnSpc>
                <a:spcPct val="115000"/>
              </a:lnSpc>
              <a:spcBef>
                <a:spcPts val="1000"/>
              </a:spcBef>
              <a:spcAft>
                <a:spcPts val="0"/>
              </a:spcAft>
              <a:buSzPts val="1400"/>
              <a:buFont typeface="Inter"/>
              <a:buChar char="○"/>
              <a:defRPr sz="1200">
                <a:solidFill>
                  <a:schemeClr val="lt1"/>
                </a:solidFill>
                <a:latin typeface="Inter"/>
                <a:ea typeface="Inter"/>
                <a:cs typeface="Inter"/>
                <a:sym typeface="Inter"/>
              </a:defRPr>
            </a:lvl8pPr>
            <a:lvl9pPr indent="-317500" lvl="8" marL="4114800" marR="0" algn="l">
              <a:lnSpc>
                <a:spcPct val="115000"/>
              </a:lnSpc>
              <a:spcBef>
                <a:spcPts val="1000"/>
              </a:spcBef>
              <a:spcAft>
                <a:spcPts val="1000"/>
              </a:spcAft>
              <a:buSzPts val="1400"/>
              <a:buFont typeface="Inter"/>
              <a:buChar char="■"/>
              <a:defRPr sz="1200">
                <a:solidFill>
                  <a:schemeClr val="lt1"/>
                </a:solidFill>
                <a:latin typeface="Inter"/>
                <a:ea typeface="Inter"/>
                <a:cs typeface="Inter"/>
                <a:sym typeface="Inter"/>
              </a:defRPr>
            </a:lvl9pPr>
          </a:lstStyle>
          <a:p/>
        </p:txBody>
      </p:sp>
      <p:sp>
        <p:nvSpPr>
          <p:cNvPr id="65" name="Google Shape;65;p1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lt1"/>
                </a:solidFill>
                <a:latin typeface="Inter"/>
                <a:ea typeface="Inter"/>
                <a:cs typeface="Inter"/>
                <a:sym typeface="Inter"/>
              </a:defRPr>
            </a:lvl1pPr>
            <a:lvl2pPr lvl="1" algn="r">
              <a:buNone/>
              <a:defRPr sz="1300">
                <a:solidFill>
                  <a:schemeClr val="lt1"/>
                </a:solidFill>
                <a:latin typeface="Inter"/>
                <a:ea typeface="Inter"/>
                <a:cs typeface="Inter"/>
                <a:sym typeface="Inter"/>
              </a:defRPr>
            </a:lvl2pPr>
            <a:lvl3pPr lvl="2" algn="r">
              <a:buNone/>
              <a:defRPr sz="1300">
                <a:solidFill>
                  <a:schemeClr val="lt1"/>
                </a:solidFill>
                <a:latin typeface="Inter"/>
                <a:ea typeface="Inter"/>
                <a:cs typeface="Inter"/>
                <a:sym typeface="Inter"/>
              </a:defRPr>
            </a:lvl3pPr>
            <a:lvl4pPr lvl="3" algn="r">
              <a:buNone/>
              <a:defRPr sz="1300">
                <a:solidFill>
                  <a:schemeClr val="lt1"/>
                </a:solidFill>
                <a:latin typeface="Inter"/>
                <a:ea typeface="Inter"/>
                <a:cs typeface="Inter"/>
                <a:sym typeface="Inter"/>
              </a:defRPr>
            </a:lvl4pPr>
            <a:lvl5pPr lvl="4" algn="r">
              <a:buNone/>
              <a:defRPr sz="1300">
                <a:solidFill>
                  <a:schemeClr val="lt1"/>
                </a:solidFill>
                <a:latin typeface="Inter"/>
                <a:ea typeface="Inter"/>
                <a:cs typeface="Inter"/>
                <a:sym typeface="Inter"/>
              </a:defRPr>
            </a:lvl5pPr>
            <a:lvl6pPr lvl="5" algn="r">
              <a:buNone/>
              <a:defRPr sz="1300">
                <a:solidFill>
                  <a:schemeClr val="lt1"/>
                </a:solidFill>
                <a:latin typeface="Inter"/>
                <a:ea typeface="Inter"/>
                <a:cs typeface="Inter"/>
                <a:sym typeface="Inter"/>
              </a:defRPr>
            </a:lvl6pPr>
            <a:lvl7pPr lvl="6" algn="r">
              <a:buNone/>
              <a:defRPr sz="1300">
                <a:solidFill>
                  <a:schemeClr val="lt1"/>
                </a:solidFill>
                <a:latin typeface="Inter"/>
                <a:ea typeface="Inter"/>
                <a:cs typeface="Inter"/>
                <a:sym typeface="Inter"/>
              </a:defRPr>
            </a:lvl7pPr>
            <a:lvl8pPr lvl="7" algn="r">
              <a:buNone/>
              <a:defRPr sz="1300">
                <a:solidFill>
                  <a:schemeClr val="lt1"/>
                </a:solidFill>
                <a:latin typeface="Inter"/>
                <a:ea typeface="Inter"/>
                <a:cs typeface="Inter"/>
                <a:sym typeface="Inter"/>
              </a:defRPr>
            </a:lvl8pPr>
            <a:lvl9pPr lvl="8" algn="r">
              <a:buNone/>
              <a:defRPr sz="1300">
                <a:solidFill>
                  <a:schemeClr val="lt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nternal 1">
  <p:cSld name="CUSTOM_2_6">
    <p:bg>
      <p:bgPr>
        <a:solidFill>
          <a:schemeClr val="accent4"/>
        </a:solidFill>
      </p:bgPr>
    </p:bg>
    <p:spTree>
      <p:nvGrpSpPr>
        <p:cNvPr id="66" name="Shape 66"/>
        <p:cNvGrpSpPr/>
        <p:nvPr/>
      </p:nvGrpSpPr>
      <p:grpSpPr>
        <a:xfrm>
          <a:off x="0" y="0"/>
          <a:ext cx="0" cy="0"/>
          <a:chOff x="0" y="0"/>
          <a:chExt cx="0" cy="0"/>
        </a:xfrm>
      </p:grpSpPr>
      <p:pic>
        <p:nvPicPr>
          <p:cNvPr id="67" name="Google Shape;67;p17"/>
          <p:cNvPicPr preferRelativeResize="0"/>
          <p:nvPr/>
        </p:nvPicPr>
        <p:blipFill>
          <a:blip r:embed="rId2">
            <a:alphaModFix/>
          </a:blip>
          <a:stretch>
            <a:fillRect/>
          </a:stretch>
        </p:blipFill>
        <p:spPr>
          <a:xfrm>
            <a:off x="3352800" y="2588692"/>
            <a:ext cx="5791201" cy="2554803"/>
          </a:xfrm>
          <a:prstGeom prst="rect">
            <a:avLst/>
          </a:prstGeom>
          <a:noFill/>
          <a:ln>
            <a:noFill/>
          </a:ln>
        </p:spPr>
      </p:pic>
      <p:sp>
        <p:nvSpPr>
          <p:cNvPr id="68" name="Google Shape;68;p17"/>
          <p:cNvSpPr txBox="1"/>
          <p:nvPr>
            <p:ph type="title"/>
          </p:nvPr>
        </p:nvSpPr>
        <p:spPr>
          <a:xfrm>
            <a:off x="0" y="0"/>
            <a:ext cx="7057200" cy="1935900"/>
          </a:xfrm>
          <a:prstGeom prst="rect">
            <a:avLst/>
          </a:prstGeom>
        </p:spPr>
        <p:txBody>
          <a:bodyPr anchorCtr="0" anchor="t" bIns="216000" lIns="360000" spcFirstLastPara="1" rIns="91425" wrap="square" tIns="360000">
            <a:normAutofit/>
          </a:bodyPr>
          <a:lstStyle>
            <a:lvl1pPr lvl="0">
              <a:lnSpc>
                <a:spcPct val="90000"/>
              </a:lnSpc>
              <a:spcBef>
                <a:spcPts val="0"/>
              </a:spcBef>
              <a:spcAft>
                <a:spcPts val="0"/>
              </a:spcAft>
              <a:buClr>
                <a:schemeClr val="lt1"/>
              </a:buClr>
              <a:buSzPts val="6400"/>
              <a:buFont typeface="Poppins Medium"/>
              <a:buNone/>
              <a:defRPr sz="6400">
                <a:solidFill>
                  <a:schemeClr val="lt1"/>
                </a:solidFill>
                <a:latin typeface="Poppins Medium"/>
                <a:ea typeface="Poppins Medium"/>
                <a:cs typeface="Poppins Medium"/>
                <a:sym typeface="Poppins Medium"/>
              </a:defRPr>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pic>
        <p:nvPicPr>
          <p:cNvPr id="69" name="Google Shape;69;p17"/>
          <p:cNvPicPr preferRelativeResize="0"/>
          <p:nvPr/>
        </p:nvPicPr>
        <p:blipFill>
          <a:blip r:embed="rId3">
            <a:alphaModFix/>
          </a:blip>
          <a:stretch>
            <a:fillRect/>
          </a:stretch>
        </p:blipFill>
        <p:spPr>
          <a:xfrm>
            <a:off x="7403250" y="3349875"/>
            <a:ext cx="1428750" cy="1428750"/>
          </a:xfrm>
          <a:prstGeom prst="rect">
            <a:avLst/>
          </a:prstGeom>
          <a:noFill/>
          <a:ln>
            <a:noFill/>
          </a:ln>
        </p:spPr>
      </p:pic>
      <p:sp>
        <p:nvSpPr>
          <p:cNvPr id="70" name="Google Shape;70;p17"/>
          <p:cNvSpPr txBox="1"/>
          <p:nvPr>
            <p:ph idx="1" type="subTitle"/>
          </p:nvPr>
        </p:nvSpPr>
        <p:spPr>
          <a:xfrm>
            <a:off x="27450" y="2126350"/>
            <a:ext cx="5588100" cy="1175700"/>
          </a:xfrm>
          <a:prstGeom prst="rect">
            <a:avLst/>
          </a:prstGeom>
        </p:spPr>
        <p:txBody>
          <a:bodyPr anchorCtr="0" anchor="t" bIns="360000" lIns="360000" spcFirstLastPara="1" rIns="91425" wrap="square" tIns="91425">
            <a:normAutofit/>
          </a:bodyPr>
          <a:lstStyle>
            <a:lvl1pPr lvl="0">
              <a:lnSpc>
                <a:spcPct val="115000"/>
              </a:lnSpc>
              <a:spcBef>
                <a:spcPts val="0"/>
              </a:spcBef>
              <a:spcAft>
                <a:spcPts val="0"/>
              </a:spcAft>
              <a:buClr>
                <a:schemeClr val="accent6"/>
              </a:buClr>
              <a:buSzPts val="2000"/>
              <a:buFont typeface="Inter"/>
              <a:buNone/>
              <a:defRPr sz="2000">
                <a:solidFill>
                  <a:schemeClr val="accent6"/>
                </a:solidFill>
                <a:latin typeface="Inter"/>
                <a:ea typeface="Inter"/>
                <a:cs typeface="Inter"/>
                <a:sym typeface="Inte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7"/>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accent6"/>
                </a:solidFill>
                <a:latin typeface="Inter"/>
                <a:ea typeface="Inter"/>
                <a:cs typeface="Inter"/>
                <a:sym typeface="Inter"/>
              </a:defRPr>
            </a:lvl1pPr>
            <a:lvl2pPr lvl="1" algn="r">
              <a:buNone/>
              <a:defRPr sz="1300">
                <a:solidFill>
                  <a:schemeClr val="accent6"/>
                </a:solidFill>
                <a:latin typeface="Inter"/>
                <a:ea typeface="Inter"/>
                <a:cs typeface="Inter"/>
                <a:sym typeface="Inter"/>
              </a:defRPr>
            </a:lvl2pPr>
            <a:lvl3pPr lvl="2" algn="r">
              <a:buNone/>
              <a:defRPr sz="1300">
                <a:solidFill>
                  <a:schemeClr val="accent6"/>
                </a:solidFill>
                <a:latin typeface="Inter"/>
                <a:ea typeface="Inter"/>
                <a:cs typeface="Inter"/>
                <a:sym typeface="Inter"/>
              </a:defRPr>
            </a:lvl3pPr>
            <a:lvl4pPr lvl="3" algn="r">
              <a:buNone/>
              <a:defRPr sz="1300">
                <a:solidFill>
                  <a:schemeClr val="accent6"/>
                </a:solidFill>
                <a:latin typeface="Inter"/>
                <a:ea typeface="Inter"/>
                <a:cs typeface="Inter"/>
                <a:sym typeface="Inter"/>
              </a:defRPr>
            </a:lvl4pPr>
            <a:lvl5pPr lvl="4" algn="r">
              <a:buNone/>
              <a:defRPr sz="1300">
                <a:solidFill>
                  <a:schemeClr val="accent6"/>
                </a:solidFill>
                <a:latin typeface="Inter"/>
                <a:ea typeface="Inter"/>
                <a:cs typeface="Inter"/>
                <a:sym typeface="Inter"/>
              </a:defRPr>
            </a:lvl5pPr>
            <a:lvl6pPr lvl="5" algn="r">
              <a:buNone/>
              <a:defRPr sz="1300">
                <a:solidFill>
                  <a:schemeClr val="accent6"/>
                </a:solidFill>
                <a:latin typeface="Inter"/>
                <a:ea typeface="Inter"/>
                <a:cs typeface="Inter"/>
                <a:sym typeface="Inter"/>
              </a:defRPr>
            </a:lvl6pPr>
            <a:lvl7pPr lvl="6" algn="r">
              <a:buNone/>
              <a:defRPr sz="1300">
                <a:solidFill>
                  <a:schemeClr val="accent6"/>
                </a:solidFill>
                <a:latin typeface="Inter"/>
                <a:ea typeface="Inter"/>
                <a:cs typeface="Inter"/>
                <a:sym typeface="Inter"/>
              </a:defRPr>
            </a:lvl7pPr>
            <a:lvl8pPr lvl="7" algn="r">
              <a:buNone/>
              <a:defRPr sz="1300">
                <a:solidFill>
                  <a:schemeClr val="accent6"/>
                </a:solidFill>
                <a:latin typeface="Inter"/>
                <a:ea typeface="Inter"/>
                <a:cs typeface="Inter"/>
                <a:sym typeface="Inter"/>
              </a:defRPr>
            </a:lvl8pPr>
            <a:lvl9pPr lvl="8" algn="r">
              <a:buNone/>
              <a:defRPr sz="1300">
                <a:solidFill>
                  <a:schemeClr val="accent6"/>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Grey">
  <p:cSld name="TITLE_1_1_1_1_1_2">
    <p:bg>
      <p:bgPr>
        <a:solidFill>
          <a:srgbClr val="F0F0F0"/>
        </a:solidFill>
      </p:bgPr>
    </p:bg>
    <p:spTree>
      <p:nvGrpSpPr>
        <p:cNvPr id="72" name="Shape 72"/>
        <p:cNvGrpSpPr/>
        <p:nvPr/>
      </p:nvGrpSpPr>
      <p:grpSpPr>
        <a:xfrm>
          <a:off x="0" y="0"/>
          <a:ext cx="0" cy="0"/>
          <a:chOff x="0" y="0"/>
          <a:chExt cx="0" cy="0"/>
        </a:xfrm>
      </p:grpSpPr>
      <p:sp>
        <p:nvSpPr>
          <p:cNvPr id="73" name="Google Shape;73;p18"/>
          <p:cNvSpPr txBox="1"/>
          <p:nvPr>
            <p:ph idx="1" type="subTitle"/>
          </p:nvPr>
        </p:nvSpPr>
        <p:spPr>
          <a:xfrm>
            <a:off x="238150" y="228600"/>
            <a:ext cx="3587700" cy="511800"/>
          </a:xfrm>
          <a:prstGeom prst="rect">
            <a:avLst/>
          </a:prstGeom>
        </p:spPr>
        <p:txBody>
          <a:bodyPr anchorCtr="0" anchor="t" bIns="0" lIns="0" spcFirstLastPara="1" rIns="0" wrap="square" tIns="0">
            <a:normAutofit/>
          </a:bodyPr>
          <a:lstStyle>
            <a:lvl1pPr lvl="0">
              <a:spcBef>
                <a:spcPts val="0"/>
              </a:spcBef>
              <a:spcAft>
                <a:spcPts val="0"/>
              </a:spcAft>
              <a:buClr>
                <a:srgbClr val="0C0989"/>
              </a:buClr>
              <a:buSzPts val="800"/>
              <a:buFont typeface="Poppins"/>
              <a:buNone/>
              <a:defRPr sz="800">
                <a:solidFill>
                  <a:srgbClr val="0C0989"/>
                </a:solidFill>
                <a:latin typeface="Poppins"/>
                <a:ea typeface="Poppins"/>
                <a:cs typeface="Poppins"/>
                <a:sym typeface="Poppins"/>
              </a:defRPr>
            </a:lvl1pPr>
            <a:lvl2pPr lvl="1">
              <a:spcBef>
                <a:spcPts val="0"/>
              </a:spcBef>
              <a:spcAft>
                <a:spcPts val="0"/>
              </a:spcAft>
              <a:buClr>
                <a:srgbClr val="0C0989"/>
              </a:buClr>
              <a:buSzPts val="800"/>
              <a:buNone/>
              <a:defRPr sz="800">
                <a:solidFill>
                  <a:srgbClr val="0C0989"/>
                </a:solidFill>
              </a:defRPr>
            </a:lvl2pPr>
            <a:lvl3pPr lvl="2">
              <a:spcBef>
                <a:spcPts val="0"/>
              </a:spcBef>
              <a:spcAft>
                <a:spcPts val="0"/>
              </a:spcAft>
              <a:buClr>
                <a:srgbClr val="0C0989"/>
              </a:buClr>
              <a:buSzPts val="800"/>
              <a:buNone/>
              <a:defRPr sz="800">
                <a:solidFill>
                  <a:srgbClr val="0C0989"/>
                </a:solidFill>
              </a:defRPr>
            </a:lvl3pPr>
            <a:lvl4pPr lvl="3">
              <a:spcBef>
                <a:spcPts val="0"/>
              </a:spcBef>
              <a:spcAft>
                <a:spcPts val="0"/>
              </a:spcAft>
              <a:buClr>
                <a:srgbClr val="0C0989"/>
              </a:buClr>
              <a:buSzPts val="800"/>
              <a:buNone/>
              <a:defRPr sz="800">
                <a:solidFill>
                  <a:srgbClr val="0C0989"/>
                </a:solidFill>
              </a:defRPr>
            </a:lvl4pPr>
            <a:lvl5pPr lvl="4">
              <a:spcBef>
                <a:spcPts val="0"/>
              </a:spcBef>
              <a:spcAft>
                <a:spcPts val="0"/>
              </a:spcAft>
              <a:buClr>
                <a:srgbClr val="0C0989"/>
              </a:buClr>
              <a:buSzPts val="800"/>
              <a:buNone/>
              <a:defRPr sz="800">
                <a:solidFill>
                  <a:srgbClr val="0C0989"/>
                </a:solidFill>
              </a:defRPr>
            </a:lvl5pPr>
            <a:lvl6pPr lvl="5">
              <a:spcBef>
                <a:spcPts val="0"/>
              </a:spcBef>
              <a:spcAft>
                <a:spcPts val="0"/>
              </a:spcAft>
              <a:buClr>
                <a:srgbClr val="0C0989"/>
              </a:buClr>
              <a:buSzPts val="800"/>
              <a:buNone/>
              <a:defRPr sz="800">
                <a:solidFill>
                  <a:srgbClr val="0C0989"/>
                </a:solidFill>
              </a:defRPr>
            </a:lvl6pPr>
            <a:lvl7pPr lvl="6">
              <a:spcBef>
                <a:spcPts val="0"/>
              </a:spcBef>
              <a:spcAft>
                <a:spcPts val="0"/>
              </a:spcAft>
              <a:buClr>
                <a:srgbClr val="0C0989"/>
              </a:buClr>
              <a:buSzPts val="800"/>
              <a:buNone/>
              <a:defRPr sz="800">
                <a:solidFill>
                  <a:srgbClr val="0C0989"/>
                </a:solidFill>
              </a:defRPr>
            </a:lvl7pPr>
            <a:lvl8pPr lvl="7">
              <a:spcBef>
                <a:spcPts val="0"/>
              </a:spcBef>
              <a:spcAft>
                <a:spcPts val="0"/>
              </a:spcAft>
              <a:buClr>
                <a:srgbClr val="0C0989"/>
              </a:buClr>
              <a:buSzPts val="800"/>
              <a:buNone/>
              <a:defRPr sz="800">
                <a:solidFill>
                  <a:srgbClr val="0C0989"/>
                </a:solidFill>
              </a:defRPr>
            </a:lvl8pPr>
            <a:lvl9pPr lvl="8">
              <a:spcBef>
                <a:spcPts val="0"/>
              </a:spcBef>
              <a:spcAft>
                <a:spcPts val="0"/>
              </a:spcAft>
              <a:buClr>
                <a:srgbClr val="0C0989"/>
              </a:buClr>
              <a:buSzPts val="800"/>
              <a:buNone/>
              <a:defRPr sz="800">
                <a:solidFill>
                  <a:srgbClr val="0C0989"/>
                </a:solidFill>
              </a:defRPr>
            </a:lvl9pPr>
          </a:lstStyle>
          <a:p/>
        </p:txBody>
      </p:sp>
      <p:sp>
        <p:nvSpPr>
          <p:cNvPr id="74" name="Google Shape;74;p18"/>
          <p:cNvSpPr txBox="1"/>
          <p:nvPr>
            <p:ph type="title"/>
          </p:nvPr>
        </p:nvSpPr>
        <p:spPr>
          <a:xfrm>
            <a:off x="228600" y="1149250"/>
            <a:ext cx="3257700" cy="1279800"/>
          </a:xfrm>
          <a:prstGeom prst="rect">
            <a:avLst/>
          </a:prstGeom>
        </p:spPr>
        <p:txBody>
          <a:bodyPr anchorCtr="0" anchor="t" bIns="0" lIns="0" spcFirstLastPara="1" rIns="0" wrap="square" tIns="0">
            <a:normAutofit/>
          </a:bodyPr>
          <a:lstStyle>
            <a:lvl1pPr lvl="0">
              <a:spcBef>
                <a:spcPts val="0"/>
              </a:spcBef>
              <a:spcAft>
                <a:spcPts val="0"/>
              </a:spcAft>
              <a:buClr>
                <a:srgbClr val="0C0989"/>
              </a:buClr>
              <a:buSzPts val="2900"/>
              <a:buFont typeface="Poppins"/>
              <a:buNone/>
              <a:defRPr sz="2900">
                <a:solidFill>
                  <a:srgbClr val="0C0989"/>
                </a:solidFill>
                <a:latin typeface="Poppins"/>
                <a:ea typeface="Poppins"/>
                <a:cs typeface="Poppins"/>
                <a:sym typeface="Poppins"/>
              </a:defRPr>
            </a:lvl1pPr>
            <a:lvl2pPr lvl="1">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2pPr>
            <a:lvl3pPr lvl="2">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3pPr>
            <a:lvl4pPr lvl="3">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4pPr>
            <a:lvl5pPr lvl="4">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5pPr>
            <a:lvl6pPr lvl="5">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6pPr>
            <a:lvl7pPr lvl="6">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7pPr>
            <a:lvl8pPr lvl="7">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8pPr>
            <a:lvl9pPr lvl="8">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9pPr>
          </a:lstStyle>
          <a:p/>
        </p:txBody>
      </p:sp>
      <p:sp>
        <p:nvSpPr>
          <p:cNvPr id="75" name="Google Shape;75;p18"/>
          <p:cNvSpPr txBox="1"/>
          <p:nvPr>
            <p:ph idx="2" type="body"/>
          </p:nvPr>
        </p:nvSpPr>
        <p:spPr>
          <a:xfrm>
            <a:off x="238150" y="2571750"/>
            <a:ext cx="3932100" cy="2343300"/>
          </a:xfrm>
          <a:prstGeom prst="rect">
            <a:avLst/>
          </a:prstGeom>
        </p:spPr>
        <p:txBody>
          <a:bodyPr anchorCtr="0" anchor="t" bIns="0" lIns="0" spcFirstLastPara="1" rIns="0" wrap="square" tIns="0">
            <a:normAutofit/>
          </a:bodyPr>
          <a:lstStyle>
            <a:lvl1pPr indent="-298450" lvl="0" marL="457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1pPr>
            <a:lvl2pPr indent="-298450" lvl="1" marL="914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2pPr>
            <a:lvl3pPr indent="-298450" lvl="2" marL="1371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3pPr>
            <a:lvl4pPr indent="-298450" lvl="3" marL="1828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4pPr>
            <a:lvl5pPr indent="-298450" lvl="4" marL="22860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5pPr>
            <a:lvl6pPr indent="-298450" lvl="5" marL="2743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6pPr>
            <a:lvl7pPr indent="-298450" lvl="6" marL="3200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7pPr>
            <a:lvl8pPr indent="-298450" lvl="7" marL="3657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8pPr>
            <a:lvl9pPr indent="-298450" lvl="8" marL="4114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9pPr>
          </a:lstStyle>
          <a:p/>
        </p:txBody>
      </p:sp>
      <p:sp>
        <p:nvSpPr>
          <p:cNvPr id="76" name="Google Shape;76;p18"/>
          <p:cNvSpPr txBox="1"/>
          <p:nvPr>
            <p:ph idx="3" type="body"/>
          </p:nvPr>
        </p:nvSpPr>
        <p:spPr>
          <a:xfrm>
            <a:off x="4572000" y="2571750"/>
            <a:ext cx="3932100" cy="2343300"/>
          </a:xfrm>
          <a:prstGeom prst="rect">
            <a:avLst/>
          </a:prstGeom>
        </p:spPr>
        <p:txBody>
          <a:bodyPr anchorCtr="0" anchor="t" bIns="0" lIns="0" spcFirstLastPara="1" rIns="0" wrap="square" tIns="0">
            <a:normAutofit/>
          </a:bodyPr>
          <a:lstStyle>
            <a:lvl1pPr indent="-298450" lvl="0" marL="457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1pPr>
            <a:lvl2pPr indent="-298450" lvl="1" marL="914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2pPr>
            <a:lvl3pPr indent="-298450" lvl="2" marL="1371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3pPr>
            <a:lvl4pPr indent="-298450" lvl="3" marL="1828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4pPr>
            <a:lvl5pPr indent="-298450" lvl="4" marL="22860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5pPr>
            <a:lvl6pPr indent="-298450" lvl="5" marL="27432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6pPr>
            <a:lvl7pPr indent="-298450" lvl="6" marL="32004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7pPr>
            <a:lvl8pPr indent="-298450" lvl="7" marL="36576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8pPr>
            <a:lvl9pPr indent="-298450" lvl="8" marL="4114800">
              <a:spcBef>
                <a:spcPts val="0"/>
              </a:spcBef>
              <a:spcAft>
                <a:spcPts val="0"/>
              </a:spcAft>
              <a:buClr>
                <a:srgbClr val="0C0989"/>
              </a:buClr>
              <a:buSzPts val="1100"/>
              <a:buFont typeface="Poppins"/>
              <a:buChar char="■"/>
              <a:defRPr sz="1100">
                <a:solidFill>
                  <a:srgbClr val="0C0989"/>
                </a:solidFill>
                <a:latin typeface="Poppins"/>
                <a:ea typeface="Poppins"/>
                <a:cs typeface="Poppins"/>
                <a:sym typeface="Poppins"/>
              </a:defRPr>
            </a:lvl9pPr>
          </a:lstStyle>
          <a:p/>
        </p:txBody>
      </p:sp>
      <p:sp>
        <p:nvSpPr>
          <p:cNvPr id="77" name="Google Shape;77;p18"/>
          <p:cNvSpPr txBox="1"/>
          <p:nvPr>
            <p:ph idx="4" type="title"/>
          </p:nvPr>
        </p:nvSpPr>
        <p:spPr>
          <a:xfrm>
            <a:off x="4572000" y="1149250"/>
            <a:ext cx="3257700" cy="1279800"/>
          </a:xfrm>
          <a:prstGeom prst="rect">
            <a:avLst/>
          </a:prstGeom>
        </p:spPr>
        <p:txBody>
          <a:bodyPr anchorCtr="0" anchor="t" bIns="0" lIns="0" spcFirstLastPara="1" rIns="0" wrap="square" tIns="0">
            <a:normAutofit/>
          </a:bodyPr>
          <a:lstStyle>
            <a:lvl1pPr lvl="0">
              <a:spcBef>
                <a:spcPts val="0"/>
              </a:spcBef>
              <a:spcAft>
                <a:spcPts val="0"/>
              </a:spcAft>
              <a:buClr>
                <a:srgbClr val="0C0989"/>
              </a:buClr>
              <a:buSzPts val="2900"/>
              <a:buFont typeface="Poppins"/>
              <a:buNone/>
              <a:defRPr sz="2900">
                <a:solidFill>
                  <a:srgbClr val="0C0989"/>
                </a:solidFill>
                <a:latin typeface="Poppins"/>
                <a:ea typeface="Poppins"/>
                <a:cs typeface="Poppins"/>
                <a:sym typeface="Poppins"/>
              </a:defRPr>
            </a:lvl1pPr>
            <a:lvl2pPr lvl="1">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2pPr>
            <a:lvl3pPr lvl="2">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3pPr>
            <a:lvl4pPr lvl="3">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4pPr>
            <a:lvl5pPr lvl="4">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5pPr>
            <a:lvl6pPr lvl="5">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6pPr>
            <a:lvl7pPr lvl="6">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7pPr>
            <a:lvl8pPr lvl="7">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8pPr>
            <a:lvl9pPr lvl="8">
              <a:spcBef>
                <a:spcPts val="0"/>
              </a:spcBef>
              <a:spcAft>
                <a:spcPts val="0"/>
              </a:spcAft>
              <a:buClr>
                <a:srgbClr val="0C0989"/>
              </a:buClr>
              <a:buSzPts val="200"/>
              <a:buFont typeface="Poppins"/>
              <a:buNone/>
              <a:defRPr sz="200">
                <a:solidFill>
                  <a:srgbClr val="0C0989"/>
                </a:solidFill>
                <a:latin typeface="Poppins"/>
                <a:ea typeface="Poppins"/>
                <a:cs typeface="Poppins"/>
                <a:sym typeface="Poppins"/>
              </a:defRPr>
            </a:lvl9pPr>
          </a:lstStyle>
          <a:p/>
        </p:txBody>
      </p:sp>
      <p:sp>
        <p:nvSpPr>
          <p:cNvPr id="78" name="Google Shape;78;p18"/>
          <p:cNvSpPr txBox="1"/>
          <p:nvPr>
            <p:ph idx="12" type="sldNum"/>
          </p:nvPr>
        </p:nvSpPr>
        <p:spPr>
          <a:xfrm>
            <a:off x="8366709" y="4521301"/>
            <a:ext cx="548700" cy="393600"/>
          </a:xfrm>
          <a:prstGeom prst="rect">
            <a:avLst/>
          </a:prstGeom>
        </p:spPr>
        <p:txBody>
          <a:bodyPr anchorCtr="0" anchor="b" bIns="0" lIns="0" spcFirstLastPara="1" rIns="0" wrap="square" tIns="0">
            <a:normAutofit/>
          </a:bodyPr>
          <a:lstStyle>
            <a:lvl1pPr lvl="0" algn="r">
              <a:buNone/>
              <a:defRPr sz="800">
                <a:solidFill>
                  <a:srgbClr val="0C0989"/>
                </a:solidFill>
                <a:latin typeface="Poppins"/>
                <a:ea typeface="Poppins"/>
                <a:cs typeface="Poppins"/>
                <a:sym typeface="Poppins"/>
              </a:defRPr>
            </a:lvl1pPr>
            <a:lvl2pPr lvl="1" algn="r">
              <a:buNone/>
              <a:defRPr sz="800">
                <a:solidFill>
                  <a:srgbClr val="0C0989"/>
                </a:solidFill>
                <a:latin typeface="Poppins"/>
                <a:ea typeface="Poppins"/>
                <a:cs typeface="Poppins"/>
                <a:sym typeface="Poppins"/>
              </a:defRPr>
            </a:lvl2pPr>
            <a:lvl3pPr lvl="2" algn="r">
              <a:buNone/>
              <a:defRPr sz="800">
                <a:solidFill>
                  <a:srgbClr val="0C0989"/>
                </a:solidFill>
                <a:latin typeface="Poppins"/>
                <a:ea typeface="Poppins"/>
                <a:cs typeface="Poppins"/>
                <a:sym typeface="Poppins"/>
              </a:defRPr>
            </a:lvl3pPr>
            <a:lvl4pPr lvl="3" algn="r">
              <a:buNone/>
              <a:defRPr sz="800">
                <a:solidFill>
                  <a:srgbClr val="0C0989"/>
                </a:solidFill>
                <a:latin typeface="Poppins"/>
                <a:ea typeface="Poppins"/>
                <a:cs typeface="Poppins"/>
                <a:sym typeface="Poppins"/>
              </a:defRPr>
            </a:lvl4pPr>
            <a:lvl5pPr lvl="4" algn="r">
              <a:buNone/>
              <a:defRPr sz="800">
                <a:solidFill>
                  <a:srgbClr val="0C0989"/>
                </a:solidFill>
                <a:latin typeface="Poppins"/>
                <a:ea typeface="Poppins"/>
                <a:cs typeface="Poppins"/>
                <a:sym typeface="Poppins"/>
              </a:defRPr>
            </a:lvl5pPr>
            <a:lvl6pPr lvl="5" algn="r">
              <a:buNone/>
              <a:defRPr sz="800">
                <a:solidFill>
                  <a:srgbClr val="0C0989"/>
                </a:solidFill>
                <a:latin typeface="Poppins"/>
                <a:ea typeface="Poppins"/>
                <a:cs typeface="Poppins"/>
                <a:sym typeface="Poppins"/>
              </a:defRPr>
            </a:lvl6pPr>
            <a:lvl7pPr lvl="6" algn="r">
              <a:buNone/>
              <a:defRPr sz="800">
                <a:solidFill>
                  <a:srgbClr val="0C0989"/>
                </a:solidFill>
                <a:latin typeface="Poppins"/>
                <a:ea typeface="Poppins"/>
                <a:cs typeface="Poppins"/>
                <a:sym typeface="Poppins"/>
              </a:defRPr>
            </a:lvl7pPr>
            <a:lvl8pPr lvl="7" algn="r">
              <a:buNone/>
              <a:defRPr sz="800">
                <a:solidFill>
                  <a:srgbClr val="0C0989"/>
                </a:solidFill>
                <a:latin typeface="Poppins"/>
                <a:ea typeface="Poppins"/>
                <a:cs typeface="Poppins"/>
                <a:sym typeface="Poppins"/>
              </a:defRPr>
            </a:lvl8pPr>
            <a:lvl9pPr lvl="8" algn="r">
              <a:buNone/>
              <a:defRPr sz="800">
                <a:solidFill>
                  <a:srgbClr val="0C0989"/>
                </a:solidFill>
                <a:latin typeface="Poppins"/>
                <a:ea typeface="Poppins"/>
                <a:cs typeface="Poppins"/>
                <a:sym typeface="Poppi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guide id="3" pos="144">
          <p15:clr>
            <a:srgbClr val="FA7B17"/>
          </p15:clr>
        </p15:guide>
        <p15:guide id="4" pos="5616">
          <p15:clr>
            <a:srgbClr val="FA7B17"/>
          </p15:clr>
        </p15:guide>
        <p15:guide id="5" orient="horz" pos="144">
          <p15:clr>
            <a:srgbClr val="FA7B17"/>
          </p15:clr>
        </p15:guide>
        <p15:guide id="6" orient="horz" pos="3096">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4">
  <p:cSld name="TITLE_4">
    <p:spTree>
      <p:nvGrpSpPr>
        <p:cNvPr id="79" name="Shape 79"/>
        <p:cNvGrpSpPr/>
        <p:nvPr/>
      </p:nvGrpSpPr>
      <p:grpSpPr>
        <a:xfrm>
          <a:off x="0" y="0"/>
          <a:ext cx="0" cy="0"/>
          <a:chOff x="0" y="0"/>
          <a:chExt cx="0" cy="0"/>
        </a:xfrm>
      </p:grpSpPr>
      <p:sp>
        <p:nvSpPr>
          <p:cNvPr id="80" name="Google Shape;80;p1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1" name="Google Shape;81;p1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2" name="Google Shape;82;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5">
  <p:cSld name="TITLE_5">
    <p:spTree>
      <p:nvGrpSpPr>
        <p:cNvPr id="83" name="Shape 83"/>
        <p:cNvGrpSpPr/>
        <p:nvPr/>
      </p:nvGrpSpPr>
      <p:grpSpPr>
        <a:xfrm>
          <a:off x="0" y="0"/>
          <a:ext cx="0" cy="0"/>
          <a:chOff x="0" y="0"/>
          <a:chExt cx="0" cy="0"/>
        </a:xfrm>
      </p:grpSpPr>
      <p:sp>
        <p:nvSpPr>
          <p:cNvPr id="84" name="Google Shape;84;p20"/>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85" name="Google Shape;85;p2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86" name="Google Shape;86;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Navy">
  <p:cSld name="BIG_NUMBER_1">
    <p:spTree>
      <p:nvGrpSpPr>
        <p:cNvPr id="87" name="Shape 87"/>
        <p:cNvGrpSpPr/>
        <p:nvPr/>
      </p:nvGrpSpPr>
      <p:grpSpPr>
        <a:xfrm>
          <a:off x="0" y="0"/>
          <a:ext cx="0" cy="0"/>
          <a:chOff x="0" y="0"/>
          <a:chExt cx="0" cy="0"/>
        </a:xfrm>
      </p:grpSpPr>
      <p:pic>
        <p:nvPicPr>
          <p:cNvPr id="88" name="Google Shape;88;p21"/>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89" name="Google Shape;89;p21"/>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 column">
  <p:cSld name="Single column">
    <p:spTree>
      <p:nvGrpSpPr>
        <p:cNvPr id="90" name="Shape 90"/>
        <p:cNvGrpSpPr/>
        <p:nvPr/>
      </p:nvGrpSpPr>
      <p:grpSpPr>
        <a:xfrm>
          <a:off x="0" y="0"/>
          <a:ext cx="0" cy="0"/>
          <a:chOff x="0" y="0"/>
          <a:chExt cx="0" cy="0"/>
        </a:xfrm>
      </p:grpSpPr>
      <p:sp>
        <p:nvSpPr>
          <p:cNvPr id="91" name="Google Shape;91;p22"/>
          <p:cNvSpPr txBox="1"/>
          <p:nvPr>
            <p:ph idx="1" type="body"/>
          </p:nvPr>
        </p:nvSpPr>
        <p:spPr>
          <a:xfrm>
            <a:off x="467917" y="1339418"/>
            <a:ext cx="3635100" cy="2842500"/>
          </a:xfrm>
          <a:prstGeom prst="rect">
            <a:avLst/>
          </a:prstGeom>
          <a:noFill/>
          <a:ln>
            <a:noFill/>
          </a:ln>
        </p:spPr>
        <p:txBody>
          <a:bodyPr anchorCtr="0" anchor="t" bIns="0" lIns="0" spcFirstLastPara="1" rIns="0" wrap="square" tIns="0">
            <a:spAutoFit/>
          </a:bodyPr>
          <a:lstStyle>
            <a:lvl1pPr indent="-228600" lvl="0" marL="457200" marR="0" algn="l">
              <a:lnSpc>
                <a:spcPct val="100000"/>
              </a:lnSpc>
              <a:spcBef>
                <a:spcPts val="0"/>
              </a:spcBef>
              <a:spcAft>
                <a:spcPts val="0"/>
              </a:spcAft>
              <a:buClr>
                <a:schemeClr val="dk1"/>
              </a:buClr>
              <a:buSzPts val="1500"/>
              <a:buFont typeface="Play"/>
              <a:buNone/>
              <a:defRPr b="0" i="0" sz="1500">
                <a:solidFill>
                  <a:schemeClr val="dk1"/>
                </a:solidFill>
                <a:latin typeface="Play"/>
                <a:ea typeface="Play"/>
                <a:cs typeface="Play"/>
                <a:sym typeface="Play"/>
              </a:defRPr>
            </a:lvl1pPr>
            <a:lvl2pPr indent="-317500" lvl="1" marL="914400" algn="l">
              <a:lnSpc>
                <a:spcPct val="95000"/>
              </a:lnSpc>
              <a:spcBef>
                <a:spcPts val="900"/>
              </a:spcBef>
              <a:spcAft>
                <a:spcPts val="0"/>
              </a:spcAft>
              <a:buClr>
                <a:schemeClr val="dk1"/>
              </a:buClr>
              <a:buSzPts val="1400"/>
              <a:buChar char="○"/>
              <a:defRPr/>
            </a:lvl2pPr>
            <a:lvl3pPr indent="-317500" lvl="2" marL="1371600" algn="l">
              <a:lnSpc>
                <a:spcPct val="95000"/>
              </a:lnSpc>
              <a:spcBef>
                <a:spcPts val="400"/>
              </a:spcBef>
              <a:spcAft>
                <a:spcPts val="0"/>
              </a:spcAft>
              <a:buClr>
                <a:schemeClr val="dk1"/>
              </a:buClr>
              <a:buSzPts val="1400"/>
              <a:buChar char="■"/>
              <a:defRPr/>
            </a:lvl3pPr>
            <a:lvl4pPr indent="-317500" lvl="3" marL="1828800" algn="l">
              <a:lnSpc>
                <a:spcPct val="95000"/>
              </a:lnSpc>
              <a:spcBef>
                <a:spcPts val="400"/>
              </a:spcBef>
              <a:spcAft>
                <a:spcPts val="0"/>
              </a:spcAft>
              <a:buClr>
                <a:schemeClr val="dk1"/>
              </a:buClr>
              <a:buSzPts val="1400"/>
              <a:buChar char="●"/>
              <a:defRPr/>
            </a:lvl4pPr>
            <a:lvl5pPr indent="-317500" lvl="4" marL="2286000" algn="l">
              <a:lnSpc>
                <a:spcPct val="95000"/>
              </a:lnSpc>
              <a:spcBef>
                <a:spcPts val="400"/>
              </a:spcBef>
              <a:spcAft>
                <a:spcPts val="0"/>
              </a:spcAft>
              <a:buClr>
                <a:schemeClr val="dk1"/>
              </a:buClr>
              <a:buSzPts val="1400"/>
              <a:buChar char="○"/>
              <a:defRPr/>
            </a:lvl5pPr>
            <a:lvl6pPr indent="-317500" lvl="5" marL="2743200" algn="l">
              <a:lnSpc>
                <a:spcPct val="95000"/>
              </a:lnSpc>
              <a:spcBef>
                <a:spcPts val="400"/>
              </a:spcBef>
              <a:spcAft>
                <a:spcPts val="0"/>
              </a:spcAft>
              <a:buClr>
                <a:schemeClr val="dk1"/>
              </a:buClr>
              <a:buSzPts val="1400"/>
              <a:buChar char="■"/>
              <a:defRPr/>
            </a:lvl6pPr>
            <a:lvl7pPr indent="-317500" lvl="6" marL="3200400" algn="l">
              <a:lnSpc>
                <a:spcPct val="95000"/>
              </a:lnSpc>
              <a:spcBef>
                <a:spcPts val="400"/>
              </a:spcBef>
              <a:spcAft>
                <a:spcPts val="0"/>
              </a:spcAft>
              <a:buClr>
                <a:schemeClr val="dk1"/>
              </a:buClr>
              <a:buSzPts val="1400"/>
              <a:buChar char="●"/>
              <a:defRPr/>
            </a:lvl7pPr>
            <a:lvl8pPr indent="-317500" lvl="7" marL="3657600" algn="l">
              <a:lnSpc>
                <a:spcPct val="95000"/>
              </a:lnSpc>
              <a:spcBef>
                <a:spcPts val="400"/>
              </a:spcBef>
              <a:spcAft>
                <a:spcPts val="0"/>
              </a:spcAft>
              <a:buClr>
                <a:schemeClr val="dk1"/>
              </a:buClr>
              <a:buSzPts val="1400"/>
              <a:buChar char="○"/>
              <a:defRPr/>
            </a:lvl8pPr>
            <a:lvl9pPr indent="-317500" lvl="8" marL="4114800" algn="l">
              <a:lnSpc>
                <a:spcPct val="95000"/>
              </a:lnSpc>
              <a:spcBef>
                <a:spcPts val="400"/>
              </a:spcBef>
              <a:spcAft>
                <a:spcPts val="400"/>
              </a:spcAft>
              <a:buClr>
                <a:schemeClr val="dk1"/>
              </a:buClr>
              <a:buSzPts val="1400"/>
              <a:buChar char="■"/>
              <a:defRPr/>
            </a:lvl9pPr>
          </a:lstStyle>
          <a:p/>
        </p:txBody>
      </p:sp>
      <p:sp>
        <p:nvSpPr>
          <p:cNvPr id="92" name="Google Shape;92;p22"/>
          <p:cNvSpPr txBox="1"/>
          <p:nvPr>
            <p:ph idx="2" type="body"/>
          </p:nvPr>
        </p:nvSpPr>
        <p:spPr>
          <a:xfrm>
            <a:off x="464519" y="624713"/>
            <a:ext cx="3638400" cy="2958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Clr>
                <a:schemeClr val="dk1"/>
              </a:buClr>
              <a:buSzPts val="2100"/>
              <a:buFont typeface="Play"/>
              <a:buNone/>
              <a:defRPr b="1" i="0" sz="2100">
                <a:solidFill>
                  <a:schemeClr val="dk1"/>
                </a:solidFill>
                <a:latin typeface="Play"/>
                <a:ea typeface="Play"/>
                <a:cs typeface="Play"/>
                <a:sym typeface="Play"/>
              </a:defRPr>
            </a:lvl1pPr>
            <a:lvl2pPr indent="-317500" lvl="1" marL="914400" algn="l">
              <a:lnSpc>
                <a:spcPct val="95000"/>
              </a:lnSpc>
              <a:spcBef>
                <a:spcPts val="400"/>
              </a:spcBef>
              <a:spcAft>
                <a:spcPts val="0"/>
              </a:spcAft>
              <a:buClr>
                <a:schemeClr val="dk1"/>
              </a:buClr>
              <a:buSzPts val="1400"/>
              <a:buChar char="○"/>
              <a:defRPr/>
            </a:lvl2pPr>
            <a:lvl3pPr indent="-317500" lvl="2" marL="1371600" algn="l">
              <a:lnSpc>
                <a:spcPct val="95000"/>
              </a:lnSpc>
              <a:spcBef>
                <a:spcPts val="400"/>
              </a:spcBef>
              <a:spcAft>
                <a:spcPts val="0"/>
              </a:spcAft>
              <a:buClr>
                <a:schemeClr val="dk1"/>
              </a:buClr>
              <a:buSzPts val="1400"/>
              <a:buChar char="■"/>
              <a:defRPr/>
            </a:lvl3pPr>
            <a:lvl4pPr indent="-317500" lvl="3" marL="1828800" algn="l">
              <a:lnSpc>
                <a:spcPct val="95000"/>
              </a:lnSpc>
              <a:spcBef>
                <a:spcPts val="400"/>
              </a:spcBef>
              <a:spcAft>
                <a:spcPts val="0"/>
              </a:spcAft>
              <a:buClr>
                <a:schemeClr val="dk1"/>
              </a:buClr>
              <a:buSzPts val="1400"/>
              <a:buChar char="●"/>
              <a:defRPr/>
            </a:lvl4pPr>
            <a:lvl5pPr indent="-317500" lvl="4" marL="2286000" algn="l">
              <a:lnSpc>
                <a:spcPct val="95000"/>
              </a:lnSpc>
              <a:spcBef>
                <a:spcPts val="400"/>
              </a:spcBef>
              <a:spcAft>
                <a:spcPts val="0"/>
              </a:spcAft>
              <a:buClr>
                <a:schemeClr val="dk1"/>
              </a:buClr>
              <a:buSzPts val="1400"/>
              <a:buChar char="○"/>
              <a:defRPr/>
            </a:lvl5pPr>
            <a:lvl6pPr indent="-317500" lvl="5" marL="2743200" algn="l">
              <a:lnSpc>
                <a:spcPct val="95000"/>
              </a:lnSpc>
              <a:spcBef>
                <a:spcPts val="400"/>
              </a:spcBef>
              <a:spcAft>
                <a:spcPts val="0"/>
              </a:spcAft>
              <a:buClr>
                <a:schemeClr val="dk1"/>
              </a:buClr>
              <a:buSzPts val="1400"/>
              <a:buChar char="■"/>
              <a:defRPr/>
            </a:lvl6pPr>
            <a:lvl7pPr indent="-317500" lvl="6" marL="3200400" algn="l">
              <a:lnSpc>
                <a:spcPct val="95000"/>
              </a:lnSpc>
              <a:spcBef>
                <a:spcPts val="400"/>
              </a:spcBef>
              <a:spcAft>
                <a:spcPts val="0"/>
              </a:spcAft>
              <a:buClr>
                <a:schemeClr val="dk1"/>
              </a:buClr>
              <a:buSzPts val="1400"/>
              <a:buChar char="●"/>
              <a:defRPr/>
            </a:lvl7pPr>
            <a:lvl8pPr indent="-317500" lvl="7" marL="3657600" algn="l">
              <a:lnSpc>
                <a:spcPct val="95000"/>
              </a:lnSpc>
              <a:spcBef>
                <a:spcPts val="400"/>
              </a:spcBef>
              <a:spcAft>
                <a:spcPts val="0"/>
              </a:spcAft>
              <a:buClr>
                <a:schemeClr val="dk1"/>
              </a:buClr>
              <a:buSzPts val="1400"/>
              <a:buChar char="○"/>
              <a:defRPr/>
            </a:lvl8pPr>
            <a:lvl9pPr indent="-317500" lvl="8" marL="4114800" algn="l">
              <a:lnSpc>
                <a:spcPct val="95000"/>
              </a:lnSpc>
              <a:spcBef>
                <a:spcPts val="400"/>
              </a:spcBef>
              <a:spcAft>
                <a:spcPts val="400"/>
              </a:spcAft>
              <a:buClr>
                <a:schemeClr val="dk1"/>
              </a:buClr>
              <a:buSzPts val="1400"/>
              <a:buChar char="■"/>
              <a:defRPr/>
            </a:lvl9pPr>
          </a:lstStyle>
          <a:p/>
        </p:txBody>
      </p:sp>
      <p:sp>
        <p:nvSpPr>
          <p:cNvPr id="93" name="Google Shape;93;p22"/>
          <p:cNvSpPr txBox="1"/>
          <p:nvPr>
            <p:ph idx="3" type="body"/>
          </p:nvPr>
        </p:nvSpPr>
        <p:spPr>
          <a:xfrm>
            <a:off x="466116" y="390134"/>
            <a:ext cx="2966700" cy="230700"/>
          </a:xfrm>
          <a:prstGeom prst="rect">
            <a:avLst/>
          </a:prstGeom>
          <a:noFill/>
          <a:ln>
            <a:noFill/>
          </a:ln>
        </p:spPr>
        <p:txBody>
          <a:bodyPr anchorCtr="0" anchor="ctr" bIns="0" lIns="0" spcFirstLastPara="1" rIns="0" wrap="square" tIns="0">
            <a:spAutoFit/>
          </a:bodyPr>
          <a:lstStyle>
            <a:lvl1pPr indent="-228600" lvl="0" marL="457200" algn="l">
              <a:lnSpc>
                <a:spcPct val="171428"/>
              </a:lnSpc>
              <a:spcBef>
                <a:spcPts val="0"/>
              </a:spcBef>
              <a:spcAft>
                <a:spcPts val="0"/>
              </a:spcAft>
              <a:buClr>
                <a:schemeClr val="dk1"/>
              </a:buClr>
              <a:buSzPts val="1100"/>
              <a:buFont typeface="Play"/>
              <a:buNone/>
              <a:defRPr b="0" i="0" sz="1100">
                <a:solidFill>
                  <a:schemeClr val="dk1"/>
                </a:solidFill>
                <a:latin typeface="Play"/>
                <a:ea typeface="Play"/>
                <a:cs typeface="Play"/>
                <a:sym typeface="Play"/>
              </a:defRPr>
            </a:lvl1pPr>
            <a:lvl2pPr indent="-317500" lvl="1" marL="914400" algn="l">
              <a:lnSpc>
                <a:spcPct val="95000"/>
              </a:lnSpc>
              <a:spcBef>
                <a:spcPts val="400"/>
              </a:spcBef>
              <a:spcAft>
                <a:spcPts val="0"/>
              </a:spcAft>
              <a:buClr>
                <a:schemeClr val="dk1"/>
              </a:buClr>
              <a:buSzPts val="1400"/>
              <a:buChar char="○"/>
              <a:defRPr/>
            </a:lvl2pPr>
            <a:lvl3pPr indent="-317500" lvl="2" marL="1371600" algn="l">
              <a:lnSpc>
                <a:spcPct val="95000"/>
              </a:lnSpc>
              <a:spcBef>
                <a:spcPts val="400"/>
              </a:spcBef>
              <a:spcAft>
                <a:spcPts val="0"/>
              </a:spcAft>
              <a:buClr>
                <a:schemeClr val="dk1"/>
              </a:buClr>
              <a:buSzPts val="1400"/>
              <a:buChar char="■"/>
              <a:defRPr/>
            </a:lvl3pPr>
            <a:lvl4pPr indent="-317500" lvl="3" marL="1828800" algn="l">
              <a:lnSpc>
                <a:spcPct val="95000"/>
              </a:lnSpc>
              <a:spcBef>
                <a:spcPts val="400"/>
              </a:spcBef>
              <a:spcAft>
                <a:spcPts val="0"/>
              </a:spcAft>
              <a:buClr>
                <a:schemeClr val="dk1"/>
              </a:buClr>
              <a:buSzPts val="1400"/>
              <a:buChar char="●"/>
              <a:defRPr/>
            </a:lvl4pPr>
            <a:lvl5pPr indent="-317500" lvl="4" marL="2286000" algn="l">
              <a:lnSpc>
                <a:spcPct val="95000"/>
              </a:lnSpc>
              <a:spcBef>
                <a:spcPts val="400"/>
              </a:spcBef>
              <a:spcAft>
                <a:spcPts val="0"/>
              </a:spcAft>
              <a:buClr>
                <a:schemeClr val="dk1"/>
              </a:buClr>
              <a:buSzPts val="1400"/>
              <a:buChar char="○"/>
              <a:defRPr/>
            </a:lvl5pPr>
            <a:lvl6pPr indent="-317500" lvl="5" marL="2743200" algn="l">
              <a:lnSpc>
                <a:spcPct val="95000"/>
              </a:lnSpc>
              <a:spcBef>
                <a:spcPts val="400"/>
              </a:spcBef>
              <a:spcAft>
                <a:spcPts val="0"/>
              </a:spcAft>
              <a:buClr>
                <a:schemeClr val="dk1"/>
              </a:buClr>
              <a:buSzPts val="1400"/>
              <a:buChar char="■"/>
              <a:defRPr/>
            </a:lvl6pPr>
            <a:lvl7pPr indent="-317500" lvl="6" marL="3200400" algn="l">
              <a:lnSpc>
                <a:spcPct val="95000"/>
              </a:lnSpc>
              <a:spcBef>
                <a:spcPts val="400"/>
              </a:spcBef>
              <a:spcAft>
                <a:spcPts val="0"/>
              </a:spcAft>
              <a:buClr>
                <a:schemeClr val="dk1"/>
              </a:buClr>
              <a:buSzPts val="1400"/>
              <a:buChar char="●"/>
              <a:defRPr/>
            </a:lvl7pPr>
            <a:lvl8pPr indent="-317500" lvl="7" marL="3657600" algn="l">
              <a:lnSpc>
                <a:spcPct val="95000"/>
              </a:lnSpc>
              <a:spcBef>
                <a:spcPts val="400"/>
              </a:spcBef>
              <a:spcAft>
                <a:spcPts val="0"/>
              </a:spcAft>
              <a:buClr>
                <a:schemeClr val="dk1"/>
              </a:buClr>
              <a:buSzPts val="1400"/>
              <a:buChar char="○"/>
              <a:defRPr/>
            </a:lvl8pPr>
            <a:lvl9pPr indent="-317500" lvl="8" marL="4114800" algn="l">
              <a:lnSpc>
                <a:spcPct val="95000"/>
              </a:lnSpc>
              <a:spcBef>
                <a:spcPts val="400"/>
              </a:spcBef>
              <a:spcAft>
                <a:spcPts val="400"/>
              </a:spcAft>
              <a:buClr>
                <a:schemeClr val="dk1"/>
              </a:buClr>
              <a:buSzPts val="1400"/>
              <a:buChar char="■"/>
              <a:defRPr/>
            </a:lvl9pPr>
          </a:lstStyle>
          <a:p/>
        </p:txBody>
      </p:sp>
      <p:sp>
        <p:nvSpPr>
          <p:cNvPr id="94" name="Google Shape;94;p22"/>
          <p:cNvSpPr txBox="1"/>
          <p:nvPr>
            <p:ph idx="12" type="sldNum"/>
          </p:nvPr>
        </p:nvSpPr>
        <p:spPr>
          <a:xfrm>
            <a:off x="415829" y="4634560"/>
            <a:ext cx="2057400" cy="169200"/>
          </a:xfrm>
          <a:prstGeom prst="rect">
            <a:avLst/>
          </a:prstGeom>
          <a:noFill/>
          <a:ln>
            <a:noFill/>
          </a:ln>
        </p:spPr>
        <p:txBody>
          <a:bodyPr anchorCtr="0" anchor="ctr" bIns="0" lIns="0" spcFirstLastPara="1" rIns="0" wrap="square" tIns="0">
            <a:spAutoFit/>
          </a:bodyPr>
          <a:lstStyle>
            <a:lvl1pPr indent="0" lvl="0" marL="0" algn="r">
              <a:spcBef>
                <a:spcPts val="0"/>
              </a:spcBef>
              <a:buNone/>
              <a:defRPr b="1" i="0" sz="1100" u="none" cap="none" strike="noStrike">
                <a:solidFill>
                  <a:schemeClr val="dk1"/>
                </a:solidFill>
                <a:latin typeface="Play"/>
                <a:ea typeface="Play"/>
                <a:cs typeface="Play"/>
                <a:sym typeface="Play"/>
              </a:defRPr>
            </a:lvl1pPr>
            <a:lvl2pPr indent="0" lvl="1" marL="0" algn="r">
              <a:spcBef>
                <a:spcPts val="0"/>
              </a:spcBef>
              <a:buNone/>
              <a:defRPr b="1" i="0" sz="1100" u="none" cap="none" strike="noStrike">
                <a:solidFill>
                  <a:schemeClr val="dk1"/>
                </a:solidFill>
                <a:latin typeface="Play"/>
                <a:ea typeface="Play"/>
                <a:cs typeface="Play"/>
                <a:sym typeface="Play"/>
              </a:defRPr>
            </a:lvl2pPr>
            <a:lvl3pPr indent="0" lvl="2" marL="0" algn="r">
              <a:spcBef>
                <a:spcPts val="0"/>
              </a:spcBef>
              <a:buNone/>
              <a:defRPr b="1" i="0" sz="1100" u="none" cap="none" strike="noStrike">
                <a:solidFill>
                  <a:schemeClr val="dk1"/>
                </a:solidFill>
                <a:latin typeface="Play"/>
                <a:ea typeface="Play"/>
                <a:cs typeface="Play"/>
                <a:sym typeface="Play"/>
              </a:defRPr>
            </a:lvl3pPr>
            <a:lvl4pPr indent="0" lvl="3" marL="0" algn="r">
              <a:spcBef>
                <a:spcPts val="0"/>
              </a:spcBef>
              <a:buNone/>
              <a:defRPr b="1" i="0" sz="1100" u="none" cap="none" strike="noStrike">
                <a:solidFill>
                  <a:schemeClr val="dk1"/>
                </a:solidFill>
                <a:latin typeface="Play"/>
                <a:ea typeface="Play"/>
                <a:cs typeface="Play"/>
                <a:sym typeface="Play"/>
              </a:defRPr>
            </a:lvl4pPr>
            <a:lvl5pPr indent="0" lvl="4" marL="0" algn="r">
              <a:spcBef>
                <a:spcPts val="0"/>
              </a:spcBef>
              <a:buNone/>
              <a:defRPr b="1" i="0" sz="1100" u="none" cap="none" strike="noStrike">
                <a:solidFill>
                  <a:schemeClr val="dk1"/>
                </a:solidFill>
                <a:latin typeface="Play"/>
                <a:ea typeface="Play"/>
                <a:cs typeface="Play"/>
                <a:sym typeface="Play"/>
              </a:defRPr>
            </a:lvl5pPr>
            <a:lvl6pPr indent="0" lvl="5" marL="0" algn="r">
              <a:spcBef>
                <a:spcPts val="0"/>
              </a:spcBef>
              <a:buNone/>
              <a:defRPr b="1" i="0" sz="1100" u="none" cap="none" strike="noStrike">
                <a:solidFill>
                  <a:schemeClr val="dk1"/>
                </a:solidFill>
                <a:latin typeface="Play"/>
                <a:ea typeface="Play"/>
                <a:cs typeface="Play"/>
                <a:sym typeface="Play"/>
              </a:defRPr>
            </a:lvl6pPr>
            <a:lvl7pPr indent="0" lvl="6" marL="0" algn="r">
              <a:spcBef>
                <a:spcPts val="0"/>
              </a:spcBef>
              <a:buNone/>
              <a:defRPr b="1" i="0" sz="1100" u="none" cap="none" strike="noStrike">
                <a:solidFill>
                  <a:schemeClr val="dk1"/>
                </a:solidFill>
                <a:latin typeface="Play"/>
                <a:ea typeface="Play"/>
                <a:cs typeface="Play"/>
                <a:sym typeface="Play"/>
              </a:defRPr>
            </a:lvl7pPr>
            <a:lvl8pPr indent="0" lvl="7" marL="0" algn="r">
              <a:spcBef>
                <a:spcPts val="0"/>
              </a:spcBef>
              <a:buNone/>
              <a:defRPr b="1" i="0" sz="1100" u="none" cap="none" strike="noStrike">
                <a:solidFill>
                  <a:schemeClr val="dk1"/>
                </a:solidFill>
                <a:latin typeface="Play"/>
                <a:ea typeface="Play"/>
                <a:cs typeface="Play"/>
                <a:sym typeface="Play"/>
              </a:defRPr>
            </a:lvl8pPr>
            <a:lvl9pPr indent="0" lvl="8" marL="0" algn="r">
              <a:spcBef>
                <a:spcPts val="0"/>
              </a:spcBef>
              <a:buNone/>
              <a:defRPr b="1" i="0" sz="1100" u="none" cap="none" strike="noStrike">
                <a:solidFill>
                  <a:schemeClr val="dk1"/>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white">
  <p:cSld name="Divider - white">
    <p:spTree>
      <p:nvGrpSpPr>
        <p:cNvPr id="95" name="Shape 95"/>
        <p:cNvGrpSpPr/>
        <p:nvPr/>
      </p:nvGrpSpPr>
      <p:grpSpPr>
        <a:xfrm>
          <a:off x="0" y="0"/>
          <a:ext cx="0" cy="0"/>
          <a:chOff x="0" y="0"/>
          <a:chExt cx="0" cy="0"/>
        </a:xfrm>
      </p:grpSpPr>
      <p:sp>
        <p:nvSpPr>
          <p:cNvPr id="96" name="Google Shape;96;p23"/>
          <p:cNvSpPr txBox="1"/>
          <p:nvPr>
            <p:ph idx="12" type="sldNum"/>
          </p:nvPr>
        </p:nvSpPr>
        <p:spPr>
          <a:xfrm>
            <a:off x="8624240" y="4879092"/>
            <a:ext cx="242700" cy="153900"/>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7" name="Google Shape;97;p23"/>
          <p:cNvSpPr txBox="1"/>
          <p:nvPr>
            <p:ph idx="1" type="subTitle"/>
          </p:nvPr>
        </p:nvSpPr>
        <p:spPr>
          <a:xfrm>
            <a:off x="280763" y="275357"/>
            <a:ext cx="8588400" cy="1386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Clr>
                <a:schemeClr val="dk2"/>
              </a:buClr>
              <a:buSzPts val="900"/>
              <a:buNone/>
              <a:defRPr b="1" sz="900" cap="none">
                <a:solidFill>
                  <a:schemeClr val="dk2"/>
                </a:solidFill>
              </a:defRPr>
            </a:lvl1pPr>
            <a:lvl2pPr lvl="1" algn="ctr">
              <a:lnSpc>
                <a:spcPct val="95000"/>
              </a:lnSpc>
              <a:spcBef>
                <a:spcPts val="400"/>
              </a:spcBef>
              <a:spcAft>
                <a:spcPts val="0"/>
              </a:spcAft>
              <a:buClr>
                <a:schemeClr val="dk1"/>
              </a:buClr>
              <a:buSzPts val="1500"/>
              <a:buNone/>
              <a:defRPr sz="1500"/>
            </a:lvl2pPr>
            <a:lvl3pPr lvl="2" algn="ctr">
              <a:lnSpc>
                <a:spcPct val="95000"/>
              </a:lnSpc>
              <a:spcBef>
                <a:spcPts val="400"/>
              </a:spcBef>
              <a:spcAft>
                <a:spcPts val="0"/>
              </a:spcAft>
              <a:buClr>
                <a:schemeClr val="dk1"/>
              </a:buClr>
              <a:buSzPts val="1400"/>
              <a:buNone/>
              <a:defRPr sz="1400"/>
            </a:lvl3pPr>
            <a:lvl4pPr lvl="3" algn="ctr">
              <a:lnSpc>
                <a:spcPct val="95000"/>
              </a:lnSpc>
              <a:spcBef>
                <a:spcPts val="400"/>
              </a:spcBef>
              <a:spcAft>
                <a:spcPts val="0"/>
              </a:spcAft>
              <a:buClr>
                <a:schemeClr val="dk1"/>
              </a:buClr>
              <a:buSzPts val="1200"/>
              <a:buNone/>
              <a:defRPr sz="1200"/>
            </a:lvl4pPr>
            <a:lvl5pPr lvl="4" algn="ctr">
              <a:lnSpc>
                <a:spcPct val="95000"/>
              </a:lnSpc>
              <a:spcBef>
                <a:spcPts val="400"/>
              </a:spcBef>
              <a:spcAft>
                <a:spcPts val="0"/>
              </a:spcAft>
              <a:buClr>
                <a:schemeClr val="dk1"/>
              </a:buClr>
              <a:buSzPts val="1200"/>
              <a:buNone/>
              <a:defRPr sz="1200"/>
            </a:lvl5pPr>
            <a:lvl6pPr lvl="5" algn="ctr">
              <a:lnSpc>
                <a:spcPct val="95000"/>
              </a:lnSpc>
              <a:spcBef>
                <a:spcPts val="400"/>
              </a:spcBef>
              <a:spcAft>
                <a:spcPts val="0"/>
              </a:spcAft>
              <a:buClr>
                <a:schemeClr val="dk1"/>
              </a:buClr>
              <a:buSzPts val="1200"/>
              <a:buNone/>
              <a:defRPr sz="1200"/>
            </a:lvl6pPr>
            <a:lvl7pPr lvl="6" algn="ctr">
              <a:lnSpc>
                <a:spcPct val="95000"/>
              </a:lnSpc>
              <a:spcBef>
                <a:spcPts val="400"/>
              </a:spcBef>
              <a:spcAft>
                <a:spcPts val="0"/>
              </a:spcAft>
              <a:buClr>
                <a:schemeClr val="dk1"/>
              </a:buClr>
              <a:buSzPts val="1200"/>
              <a:buNone/>
              <a:defRPr sz="1200"/>
            </a:lvl7pPr>
            <a:lvl8pPr lvl="7" algn="ctr">
              <a:lnSpc>
                <a:spcPct val="95000"/>
              </a:lnSpc>
              <a:spcBef>
                <a:spcPts val="400"/>
              </a:spcBef>
              <a:spcAft>
                <a:spcPts val="0"/>
              </a:spcAft>
              <a:buClr>
                <a:schemeClr val="dk1"/>
              </a:buClr>
              <a:buSzPts val="1200"/>
              <a:buNone/>
              <a:defRPr sz="1200"/>
            </a:lvl8pPr>
            <a:lvl9pPr lvl="8" algn="ctr">
              <a:lnSpc>
                <a:spcPct val="95000"/>
              </a:lnSpc>
              <a:spcBef>
                <a:spcPts val="400"/>
              </a:spcBef>
              <a:spcAft>
                <a:spcPts val="400"/>
              </a:spcAft>
              <a:buClr>
                <a:schemeClr val="dk1"/>
              </a:buClr>
              <a:buSzPts val="1200"/>
              <a:buNone/>
              <a:defRPr sz="1200"/>
            </a:lvl9pPr>
          </a:lstStyle>
          <a:p/>
        </p:txBody>
      </p:sp>
      <p:sp>
        <p:nvSpPr>
          <p:cNvPr id="98" name="Google Shape;98;p23"/>
          <p:cNvSpPr txBox="1"/>
          <p:nvPr>
            <p:ph idx="2" type="body"/>
          </p:nvPr>
        </p:nvSpPr>
        <p:spPr>
          <a:xfrm>
            <a:off x="280764" y="4904610"/>
            <a:ext cx="6398700" cy="65700"/>
          </a:xfrm>
          <a:prstGeom prst="rect">
            <a:avLst/>
          </a:prstGeom>
          <a:noFill/>
          <a:ln>
            <a:noFill/>
          </a:ln>
        </p:spPr>
        <p:txBody>
          <a:bodyPr anchorCtr="0" anchor="t" bIns="0" lIns="0" spcFirstLastPara="1" rIns="0" wrap="square" tIns="0">
            <a:spAutoFit/>
          </a:bodyPr>
          <a:lstStyle>
            <a:lvl1pPr indent="-260350" lvl="0" marL="457200" algn="l">
              <a:lnSpc>
                <a:spcPct val="95000"/>
              </a:lnSpc>
              <a:spcBef>
                <a:spcPts val="0"/>
              </a:spcBef>
              <a:spcAft>
                <a:spcPts val="0"/>
              </a:spcAft>
              <a:buClr>
                <a:schemeClr val="dk1"/>
              </a:buClr>
              <a:buSzPts val="500"/>
              <a:buChar char="●"/>
              <a:defRPr b="0" sz="500"/>
            </a:lvl1pPr>
            <a:lvl2pPr indent="-260350" lvl="1" marL="914400" algn="l">
              <a:lnSpc>
                <a:spcPct val="95000"/>
              </a:lnSpc>
              <a:spcBef>
                <a:spcPts val="400"/>
              </a:spcBef>
              <a:spcAft>
                <a:spcPts val="0"/>
              </a:spcAft>
              <a:buClr>
                <a:schemeClr val="dk1"/>
              </a:buClr>
              <a:buSzPts val="500"/>
              <a:buChar char="○"/>
              <a:defRPr b="0" sz="500"/>
            </a:lvl2pPr>
            <a:lvl3pPr indent="-228600" lvl="2" marL="1371600" algn="l">
              <a:lnSpc>
                <a:spcPct val="95000"/>
              </a:lnSpc>
              <a:spcBef>
                <a:spcPts val="400"/>
              </a:spcBef>
              <a:spcAft>
                <a:spcPts val="0"/>
              </a:spcAft>
              <a:buClr>
                <a:schemeClr val="dk1"/>
              </a:buClr>
              <a:buSzPts val="500"/>
              <a:buNone/>
              <a:defRPr sz="500"/>
            </a:lvl3pPr>
            <a:lvl4pPr indent="-260350" lvl="3" marL="1828800" algn="l">
              <a:lnSpc>
                <a:spcPct val="95000"/>
              </a:lnSpc>
              <a:spcBef>
                <a:spcPts val="400"/>
              </a:spcBef>
              <a:spcAft>
                <a:spcPts val="0"/>
              </a:spcAft>
              <a:buClr>
                <a:schemeClr val="dk1"/>
              </a:buClr>
              <a:buSzPts val="500"/>
              <a:buChar char="●"/>
              <a:defRPr sz="500"/>
            </a:lvl4pPr>
            <a:lvl5pPr indent="-260350" lvl="4" marL="2286000" algn="l">
              <a:lnSpc>
                <a:spcPct val="95000"/>
              </a:lnSpc>
              <a:spcBef>
                <a:spcPts val="400"/>
              </a:spcBef>
              <a:spcAft>
                <a:spcPts val="0"/>
              </a:spcAft>
              <a:buClr>
                <a:schemeClr val="dk1"/>
              </a:buClr>
              <a:buSzPts val="500"/>
              <a:buChar char="○"/>
              <a:defRPr b="0" sz="500"/>
            </a:lvl5pPr>
            <a:lvl6pPr indent="-228600" lvl="5" marL="2743200" algn="l">
              <a:lnSpc>
                <a:spcPct val="95000"/>
              </a:lnSpc>
              <a:spcBef>
                <a:spcPts val="400"/>
              </a:spcBef>
              <a:spcAft>
                <a:spcPts val="0"/>
              </a:spcAft>
              <a:buClr>
                <a:schemeClr val="dk1"/>
              </a:buClr>
              <a:buSzPts val="500"/>
              <a:buNone/>
              <a:defRPr sz="500"/>
            </a:lvl6pPr>
            <a:lvl7pPr indent="-260350" lvl="6" marL="3200400" algn="l">
              <a:lnSpc>
                <a:spcPct val="95000"/>
              </a:lnSpc>
              <a:spcBef>
                <a:spcPts val="400"/>
              </a:spcBef>
              <a:spcAft>
                <a:spcPts val="0"/>
              </a:spcAft>
              <a:buClr>
                <a:schemeClr val="dk1"/>
              </a:buClr>
              <a:buSzPts val="500"/>
              <a:buChar char="●"/>
              <a:defRPr sz="500"/>
            </a:lvl7pPr>
            <a:lvl8pPr indent="-260350" lvl="7" marL="3657600" algn="l">
              <a:lnSpc>
                <a:spcPct val="95000"/>
              </a:lnSpc>
              <a:spcBef>
                <a:spcPts val="400"/>
              </a:spcBef>
              <a:spcAft>
                <a:spcPts val="0"/>
              </a:spcAft>
              <a:buClr>
                <a:schemeClr val="dk1"/>
              </a:buClr>
              <a:buSzPts val="500"/>
              <a:buChar char="○"/>
              <a:defRPr b="0" sz="500"/>
            </a:lvl8pPr>
            <a:lvl9pPr indent="-228600" lvl="8" marL="4114800" algn="l">
              <a:lnSpc>
                <a:spcPct val="95000"/>
              </a:lnSpc>
              <a:spcBef>
                <a:spcPts val="400"/>
              </a:spcBef>
              <a:spcAft>
                <a:spcPts val="400"/>
              </a:spcAft>
              <a:buClr>
                <a:schemeClr val="dk1"/>
              </a:buClr>
              <a:buSzPts val="500"/>
              <a:buNone/>
              <a:defRPr sz="500"/>
            </a:lvl9pPr>
          </a:lstStyle>
          <a:p/>
        </p:txBody>
      </p:sp>
      <p:sp>
        <p:nvSpPr>
          <p:cNvPr id="99" name="Google Shape;99;p23"/>
          <p:cNvSpPr txBox="1"/>
          <p:nvPr>
            <p:ph idx="3" type="body"/>
          </p:nvPr>
        </p:nvSpPr>
        <p:spPr>
          <a:xfrm>
            <a:off x="1738574" y="2069081"/>
            <a:ext cx="5668500" cy="1405500"/>
          </a:xfrm>
          <a:prstGeom prst="rect">
            <a:avLst/>
          </a:prstGeom>
          <a:noFill/>
          <a:ln>
            <a:noFill/>
          </a:ln>
        </p:spPr>
        <p:txBody>
          <a:bodyPr anchorCtr="0" anchor="ctr" bIns="0" lIns="0" spcFirstLastPara="1" rIns="0" wrap="square" tIns="0">
            <a:spAutoFit/>
          </a:bodyPr>
          <a:lstStyle>
            <a:lvl1pPr indent="-584200" lvl="0" marL="457200" algn="ctr">
              <a:lnSpc>
                <a:spcPct val="67000"/>
              </a:lnSpc>
              <a:spcBef>
                <a:spcPts val="0"/>
              </a:spcBef>
              <a:spcAft>
                <a:spcPts val="0"/>
              </a:spcAft>
              <a:buClr>
                <a:schemeClr val="accent1"/>
              </a:buClr>
              <a:buSzPts val="5600"/>
              <a:buChar char="●"/>
              <a:defRPr b="0" sz="5600" cap="none">
                <a:solidFill>
                  <a:schemeClr val="accent1"/>
                </a:solidFill>
                <a:latin typeface="Play"/>
                <a:ea typeface="Play"/>
                <a:cs typeface="Play"/>
                <a:sym typeface="Play"/>
              </a:defRPr>
            </a:lvl1pPr>
            <a:lvl2pPr indent="-317500" lvl="1" marL="914400" algn="ctr">
              <a:lnSpc>
                <a:spcPct val="95000"/>
              </a:lnSpc>
              <a:spcBef>
                <a:spcPts val="400"/>
              </a:spcBef>
              <a:spcAft>
                <a:spcPts val="0"/>
              </a:spcAft>
              <a:buClr>
                <a:schemeClr val="dk2"/>
              </a:buClr>
              <a:buSzPts val="1400"/>
              <a:buChar char="○"/>
              <a:defRPr b="1" sz="1400">
                <a:solidFill>
                  <a:schemeClr val="dk2"/>
                </a:solidFill>
              </a:defRPr>
            </a:lvl2pPr>
            <a:lvl3pPr indent="-228600" lvl="2" marL="1371600" algn="ctr">
              <a:lnSpc>
                <a:spcPct val="95000"/>
              </a:lnSpc>
              <a:spcBef>
                <a:spcPts val="400"/>
              </a:spcBef>
              <a:spcAft>
                <a:spcPts val="0"/>
              </a:spcAft>
              <a:buClr>
                <a:schemeClr val="dk2"/>
              </a:buClr>
              <a:buSzPts val="1400"/>
              <a:buNone/>
              <a:defRPr b="1" sz="1400">
                <a:solidFill>
                  <a:schemeClr val="dk2"/>
                </a:solidFill>
              </a:defRPr>
            </a:lvl3pPr>
            <a:lvl4pPr indent="-228600" lvl="3" marL="1828800" algn="ctr">
              <a:lnSpc>
                <a:spcPct val="95000"/>
              </a:lnSpc>
              <a:spcBef>
                <a:spcPts val="400"/>
              </a:spcBef>
              <a:spcAft>
                <a:spcPts val="0"/>
              </a:spcAft>
              <a:buClr>
                <a:schemeClr val="dk2"/>
              </a:buClr>
              <a:buSzPts val="1400"/>
              <a:buNone/>
              <a:defRPr b="1" sz="1400">
                <a:solidFill>
                  <a:schemeClr val="dk2"/>
                </a:solidFill>
              </a:defRPr>
            </a:lvl4pPr>
            <a:lvl5pPr indent="-228600" lvl="4" marL="2286000" algn="ctr">
              <a:lnSpc>
                <a:spcPct val="95000"/>
              </a:lnSpc>
              <a:spcBef>
                <a:spcPts val="400"/>
              </a:spcBef>
              <a:spcAft>
                <a:spcPts val="0"/>
              </a:spcAft>
              <a:buClr>
                <a:schemeClr val="dk2"/>
              </a:buClr>
              <a:buSzPts val="1400"/>
              <a:buNone/>
              <a:defRPr b="1" sz="1400">
                <a:solidFill>
                  <a:schemeClr val="dk2"/>
                </a:solidFill>
              </a:defRPr>
            </a:lvl5pPr>
            <a:lvl6pPr indent="-228600" lvl="5" marL="2743200" algn="ctr">
              <a:lnSpc>
                <a:spcPct val="95000"/>
              </a:lnSpc>
              <a:spcBef>
                <a:spcPts val="400"/>
              </a:spcBef>
              <a:spcAft>
                <a:spcPts val="0"/>
              </a:spcAft>
              <a:buClr>
                <a:schemeClr val="dk2"/>
              </a:buClr>
              <a:buSzPts val="1400"/>
              <a:buFont typeface="Arial"/>
              <a:buNone/>
              <a:defRPr b="1" sz="1400">
                <a:solidFill>
                  <a:schemeClr val="dk2"/>
                </a:solidFill>
              </a:defRPr>
            </a:lvl6pPr>
            <a:lvl7pPr indent="-228600" lvl="6" marL="3200400" algn="ctr">
              <a:lnSpc>
                <a:spcPct val="95000"/>
              </a:lnSpc>
              <a:spcBef>
                <a:spcPts val="400"/>
              </a:spcBef>
              <a:spcAft>
                <a:spcPts val="0"/>
              </a:spcAft>
              <a:buClr>
                <a:schemeClr val="dk2"/>
              </a:buClr>
              <a:buSzPts val="1400"/>
              <a:buFont typeface="Arial"/>
              <a:buNone/>
              <a:defRPr b="1" sz="1400">
                <a:solidFill>
                  <a:schemeClr val="dk2"/>
                </a:solidFill>
              </a:defRPr>
            </a:lvl7pPr>
            <a:lvl8pPr indent="-228600" lvl="7" marL="3657600" algn="ctr">
              <a:lnSpc>
                <a:spcPct val="95000"/>
              </a:lnSpc>
              <a:spcBef>
                <a:spcPts val="400"/>
              </a:spcBef>
              <a:spcAft>
                <a:spcPts val="0"/>
              </a:spcAft>
              <a:buClr>
                <a:schemeClr val="dk2"/>
              </a:buClr>
              <a:buSzPts val="1400"/>
              <a:buNone/>
              <a:defRPr b="1" sz="1400">
                <a:solidFill>
                  <a:schemeClr val="dk2"/>
                </a:solidFill>
              </a:defRPr>
            </a:lvl8pPr>
            <a:lvl9pPr indent="-228600" lvl="8" marL="4114800" algn="ctr">
              <a:lnSpc>
                <a:spcPct val="95000"/>
              </a:lnSpc>
              <a:spcBef>
                <a:spcPts val="400"/>
              </a:spcBef>
              <a:spcAft>
                <a:spcPts val="400"/>
              </a:spcAft>
              <a:buClr>
                <a:schemeClr val="dk2"/>
              </a:buClr>
              <a:buSzPts val="1400"/>
              <a:buNone/>
              <a:defRPr b="1" sz="1400">
                <a:solidFill>
                  <a:schemeClr val="dk2"/>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brands">
  <p:cSld name="5 brands">
    <p:spTree>
      <p:nvGrpSpPr>
        <p:cNvPr id="100" name="Shape 100"/>
        <p:cNvGrpSpPr/>
        <p:nvPr/>
      </p:nvGrpSpPr>
      <p:grpSpPr>
        <a:xfrm>
          <a:off x="0" y="0"/>
          <a:ext cx="0" cy="0"/>
          <a:chOff x="0" y="0"/>
          <a:chExt cx="0" cy="0"/>
        </a:xfrm>
      </p:grpSpPr>
      <p:sp>
        <p:nvSpPr>
          <p:cNvPr id="101" name="Google Shape;101;p24"/>
          <p:cNvSpPr txBox="1"/>
          <p:nvPr>
            <p:ph idx="1" type="body"/>
          </p:nvPr>
        </p:nvSpPr>
        <p:spPr>
          <a:xfrm>
            <a:off x="278569"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2" name="Google Shape;102;p24"/>
          <p:cNvSpPr txBox="1"/>
          <p:nvPr>
            <p:ph idx="2" type="body"/>
          </p:nvPr>
        </p:nvSpPr>
        <p:spPr>
          <a:xfrm>
            <a:off x="2018859"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3" name="Google Shape;103;p24"/>
          <p:cNvSpPr txBox="1"/>
          <p:nvPr>
            <p:ph idx="3" type="body"/>
          </p:nvPr>
        </p:nvSpPr>
        <p:spPr>
          <a:xfrm>
            <a:off x="3763310"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4" name="Google Shape;104;p24"/>
          <p:cNvSpPr txBox="1"/>
          <p:nvPr>
            <p:ph idx="4" type="body"/>
          </p:nvPr>
        </p:nvSpPr>
        <p:spPr>
          <a:xfrm>
            <a:off x="5499437"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5" name="Google Shape;105;p24"/>
          <p:cNvSpPr txBox="1"/>
          <p:nvPr>
            <p:ph idx="5" type="body"/>
          </p:nvPr>
        </p:nvSpPr>
        <p:spPr>
          <a:xfrm>
            <a:off x="7239727" y="1960200"/>
            <a:ext cx="1626000" cy="2621700"/>
          </a:xfrm>
          <a:prstGeom prst="rect">
            <a:avLst/>
          </a:prstGeom>
          <a:solidFill>
            <a:schemeClr val="lt2"/>
          </a:solidFill>
          <a:ln>
            <a:noFill/>
          </a:ln>
        </p:spPr>
        <p:txBody>
          <a:bodyPr anchorCtr="0" anchor="t" bIns="108000" lIns="81000" spcFirstLastPara="1" rIns="81000" wrap="square" tIns="891000">
            <a:noAutofit/>
          </a:bodyPr>
          <a:lstStyle>
            <a:lvl1pPr indent="-292100" lvl="0" marL="457200" algn="ctr">
              <a:lnSpc>
                <a:spcPct val="95000"/>
              </a:lnSpc>
              <a:spcBef>
                <a:spcPts val="0"/>
              </a:spcBef>
              <a:spcAft>
                <a:spcPts val="0"/>
              </a:spcAft>
              <a:buClr>
                <a:schemeClr val="dk1"/>
              </a:buClr>
              <a:buSzPts val="1000"/>
              <a:buChar char="●"/>
              <a:defRPr sz="1000"/>
            </a:lvl1pPr>
            <a:lvl2pPr indent="-292100" lvl="1" marL="914400" algn="ctr">
              <a:lnSpc>
                <a:spcPct val="95000"/>
              </a:lnSpc>
              <a:spcBef>
                <a:spcPts val="400"/>
              </a:spcBef>
              <a:spcAft>
                <a:spcPts val="0"/>
              </a:spcAft>
              <a:buClr>
                <a:schemeClr val="dk1"/>
              </a:buClr>
              <a:buSzPts val="1000"/>
              <a:buChar char="○"/>
              <a:defRPr sz="1000"/>
            </a:lvl2pPr>
            <a:lvl3pPr indent="-228600" lvl="2" marL="1371600" algn="ctr">
              <a:lnSpc>
                <a:spcPct val="95000"/>
              </a:lnSpc>
              <a:spcBef>
                <a:spcPts val="400"/>
              </a:spcBef>
              <a:spcAft>
                <a:spcPts val="0"/>
              </a:spcAft>
              <a:buClr>
                <a:schemeClr val="dk1"/>
              </a:buClr>
              <a:buSzPts val="800"/>
              <a:buNone/>
              <a:defRPr sz="800"/>
            </a:lvl3pPr>
            <a:lvl4pPr indent="-228600" lvl="3" marL="1828800" algn="ctr">
              <a:lnSpc>
                <a:spcPct val="95000"/>
              </a:lnSpc>
              <a:spcBef>
                <a:spcPts val="400"/>
              </a:spcBef>
              <a:spcAft>
                <a:spcPts val="0"/>
              </a:spcAft>
              <a:buClr>
                <a:schemeClr val="dk1"/>
              </a:buClr>
              <a:buSzPts val="800"/>
              <a:buNone/>
              <a:defRPr b="1" sz="800"/>
            </a:lvl4pPr>
            <a:lvl5pPr indent="-228600" lvl="4" marL="2286000" algn="ctr">
              <a:lnSpc>
                <a:spcPct val="95000"/>
              </a:lnSpc>
              <a:spcBef>
                <a:spcPts val="400"/>
              </a:spcBef>
              <a:spcAft>
                <a:spcPts val="0"/>
              </a:spcAft>
              <a:buClr>
                <a:schemeClr val="dk2"/>
              </a:buClr>
              <a:buSzPts val="3800"/>
              <a:buNone/>
              <a:defRPr sz="3800" cap="none">
                <a:solidFill>
                  <a:schemeClr val="dk2"/>
                </a:solidFill>
                <a:latin typeface="Play"/>
                <a:ea typeface="Play"/>
                <a:cs typeface="Play"/>
                <a:sym typeface="Play"/>
              </a:defRPr>
            </a:lvl5pPr>
            <a:lvl6pPr indent="-228600" lvl="5" marL="2743200" algn="ctr">
              <a:lnSpc>
                <a:spcPct val="95000"/>
              </a:lnSpc>
              <a:spcBef>
                <a:spcPts val="400"/>
              </a:spcBef>
              <a:spcAft>
                <a:spcPts val="0"/>
              </a:spcAft>
              <a:buClr>
                <a:schemeClr val="dk2"/>
              </a:buClr>
              <a:buSzPts val="800"/>
              <a:buNone/>
              <a:defRPr b="1" sz="800">
                <a:solidFill>
                  <a:schemeClr val="dk2"/>
                </a:solidFill>
              </a:defRPr>
            </a:lvl6pPr>
            <a:lvl7pPr indent="-266700" lvl="6" marL="3200400" algn="ctr">
              <a:lnSpc>
                <a:spcPct val="95000"/>
              </a:lnSpc>
              <a:spcBef>
                <a:spcPts val="400"/>
              </a:spcBef>
              <a:spcAft>
                <a:spcPts val="0"/>
              </a:spcAft>
              <a:buClr>
                <a:schemeClr val="dk1"/>
              </a:buClr>
              <a:buSzPts val="600"/>
              <a:buChar char="●"/>
              <a:defRPr sz="600"/>
            </a:lvl7pPr>
            <a:lvl8pPr indent="-266700" lvl="7" marL="3657600" algn="ctr">
              <a:lnSpc>
                <a:spcPct val="95000"/>
              </a:lnSpc>
              <a:spcBef>
                <a:spcPts val="400"/>
              </a:spcBef>
              <a:spcAft>
                <a:spcPts val="0"/>
              </a:spcAft>
              <a:buClr>
                <a:schemeClr val="dk1"/>
              </a:buClr>
              <a:buSzPts val="600"/>
              <a:buChar char="○"/>
              <a:defRPr sz="600"/>
            </a:lvl8pPr>
            <a:lvl9pPr indent="-228600" lvl="8" marL="4114800" algn="ctr">
              <a:lnSpc>
                <a:spcPct val="95000"/>
              </a:lnSpc>
              <a:spcBef>
                <a:spcPts val="400"/>
              </a:spcBef>
              <a:spcAft>
                <a:spcPts val="400"/>
              </a:spcAft>
              <a:buClr>
                <a:schemeClr val="dk1"/>
              </a:buClr>
              <a:buSzPts val="600"/>
              <a:buNone/>
              <a:defRPr sz="600"/>
            </a:lvl9pPr>
          </a:lstStyle>
          <a:p/>
        </p:txBody>
      </p:sp>
      <p:sp>
        <p:nvSpPr>
          <p:cNvPr id="106" name="Google Shape;106;p24"/>
          <p:cNvSpPr txBox="1"/>
          <p:nvPr>
            <p:ph type="title"/>
          </p:nvPr>
        </p:nvSpPr>
        <p:spPr>
          <a:xfrm>
            <a:off x="280821" y="657027"/>
            <a:ext cx="8581200" cy="259800"/>
          </a:xfrm>
          <a:prstGeom prst="rect">
            <a:avLst/>
          </a:prstGeom>
          <a:noFill/>
          <a:ln>
            <a:noFill/>
          </a:ln>
        </p:spPr>
        <p:txBody>
          <a:bodyPr anchorCtr="0" anchor="t" bIns="0" lIns="0" spcFirstLastPara="1" rIns="0" wrap="square" tIns="0">
            <a:spAutoFit/>
          </a:bodyPr>
          <a:lstStyle>
            <a:lvl1pPr lvl="0" algn="l">
              <a:lnSpc>
                <a:spcPct val="90000"/>
              </a:lnSpc>
              <a:spcBef>
                <a:spcPts val="0"/>
              </a:spcBef>
              <a:spcAft>
                <a:spcPts val="0"/>
              </a:spcAft>
              <a:buClr>
                <a:schemeClr val="dk2"/>
              </a:buClr>
              <a:buSzPts val="1900"/>
              <a:buFont typeface="Arial"/>
              <a:buNone/>
              <a:defRPr>
                <a:solidFill>
                  <a:schemeClr val="dk2"/>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7" name="Google Shape;107;p24"/>
          <p:cNvSpPr txBox="1"/>
          <p:nvPr>
            <p:ph idx="12" type="sldNum"/>
          </p:nvPr>
        </p:nvSpPr>
        <p:spPr>
          <a:xfrm>
            <a:off x="8624240" y="4879092"/>
            <a:ext cx="242700" cy="153900"/>
          </a:xfrm>
          <a:prstGeom prst="rect">
            <a:avLst/>
          </a:prstGeom>
          <a:noFill/>
          <a:ln>
            <a:noFill/>
          </a:ln>
        </p:spPr>
        <p:txBody>
          <a:bodyPr anchorCtr="0" anchor="ctr" bIns="0" lIns="0" spcFirstLastPara="1" rIns="0" wrap="square" tIns="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pic>
        <p:nvPicPr>
          <p:cNvPr id="108" name="Google Shape;108;p24"/>
          <p:cNvPicPr preferRelativeResize="0"/>
          <p:nvPr>
            <p:ph idx="6" type="pic"/>
          </p:nvPr>
        </p:nvPicPr>
        <p:blipFill/>
        <p:spPr>
          <a:xfrm>
            <a:off x="350075" y="1228840"/>
            <a:ext cx="1493400" cy="1493700"/>
          </a:xfrm>
          <a:prstGeom prst="rect">
            <a:avLst/>
          </a:prstGeom>
          <a:blipFill rotWithShape="1">
            <a:blip r:embed="rId2">
              <a:alphaModFix/>
            </a:blip>
            <a:stretch>
              <a:fillRect b="0" l="0" r="0" t="0"/>
            </a:stretch>
          </a:blipFill>
          <a:ln>
            <a:noFill/>
          </a:ln>
        </p:spPr>
      </p:pic>
      <p:pic>
        <p:nvPicPr>
          <p:cNvPr id="109" name="Google Shape;109;p24"/>
          <p:cNvPicPr preferRelativeResize="0"/>
          <p:nvPr>
            <p:ph idx="7" type="pic"/>
          </p:nvPr>
        </p:nvPicPr>
        <p:blipFill/>
        <p:spPr>
          <a:xfrm>
            <a:off x="2085286" y="1228840"/>
            <a:ext cx="1493400" cy="1493700"/>
          </a:xfrm>
          <a:prstGeom prst="rect">
            <a:avLst/>
          </a:prstGeom>
          <a:blipFill rotWithShape="1">
            <a:blip r:embed="rId2">
              <a:alphaModFix/>
            </a:blip>
            <a:stretch>
              <a:fillRect b="0" l="0" r="0" t="0"/>
            </a:stretch>
          </a:blipFill>
          <a:ln>
            <a:noFill/>
          </a:ln>
        </p:spPr>
      </p:pic>
      <p:pic>
        <p:nvPicPr>
          <p:cNvPr id="110" name="Google Shape;110;p24"/>
          <p:cNvPicPr preferRelativeResize="0"/>
          <p:nvPr>
            <p:ph idx="8" type="pic"/>
          </p:nvPr>
        </p:nvPicPr>
        <p:blipFill/>
        <p:spPr>
          <a:xfrm>
            <a:off x="3831289" y="1228840"/>
            <a:ext cx="1493400" cy="1493700"/>
          </a:xfrm>
          <a:prstGeom prst="rect">
            <a:avLst/>
          </a:prstGeom>
          <a:blipFill rotWithShape="1">
            <a:blip r:embed="rId2">
              <a:alphaModFix/>
            </a:blip>
            <a:stretch>
              <a:fillRect b="0" l="0" r="0" t="0"/>
            </a:stretch>
          </a:blipFill>
          <a:ln>
            <a:noFill/>
          </a:ln>
        </p:spPr>
      </p:pic>
      <p:pic>
        <p:nvPicPr>
          <p:cNvPr id="111" name="Google Shape;111;p24"/>
          <p:cNvPicPr preferRelativeResize="0"/>
          <p:nvPr>
            <p:ph idx="9" type="pic"/>
          </p:nvPr>
        </p:nvPicPr>
        <p:blipFill/>
        <p:spPr>
          <a:xfrm>
            <a:off x="5560785" y="1228840"/>
            <a:ext cx="1493400" cy="1493700"/>
          </a:xfrm>
          <a:prstGeom prst="rect">
            <a:avLst/>
          </a:prstGeom>
          <a:blipFill rotWithShape="1">
            <a:blip r:embed="rId2">
              <a:alphaModFix/>
            </a:blip>
            <a:stretch>
              <a:fillRect b="0" l="0" r="0" t="0"/>
            </a:stretch>
          </a:blipFill>
          <a:ln>
            <a:noFill/>
          </a:ln>
        </p:spPr>
      </p:pic>
      <p:pic>
        <p:nvPicPr>
          <p:cNvPr id="112" name="Google Shape;112;p24"/>
          <p:cNvPicPr preferRelativeResize="0"/>
          <p:nvPr>
            <p:ph idx="13" type="pic"/>
          </p:nvPr>
        </p:nvPicPr>
        <p:blipFill/>
        <p:spPr>
          <a:xfrm>
            <a:off x="7295996" y="1228840"/>
            <a:ext cx="1493400" cy="1493700"/>
          </a:xfrm>
          <a:prstGeom prst="rect">
            <a:avLst/>
          </a:prstGeom>
          <a:blipFill rotWithShape="1">
            <a:blip r:embed="rId2">
              <a:alphaModFix/>
            </a:blip>
            <a:stretch>
              <a:fillRect b="0" l="0" r="0" t="0"/>
            </a:stretch>
          </a:blipFill>
          <a:ln>
            <a:noFill/>
          </a:ln>
        </p:spPr>
      </p:pic>
      <p:sp>
        <p:nvSpPr>
          <p:cNvPr id="113" name="Google Shape;113;p24"/>
          <p:cNvSpPr txBox="1"/>
          <p:nvPr>
            <p:ph idx="14" type="subTitle"/>
          </p:nvPr>
        </p:nvSpPr>
        <p:spPr>
          <a:xfrm>
            <a:off x="280711" y="331928"/>
            <a:ext cx="8586300" cy="156300"/>
          </a:xfrm>
          <a:prstGeom prst="rect">
            <a:avLst/>
          </a:prstGeom>
          <a:noFill/>
          <a:ln>
            <a:noFill/>
          </a:ln>
        </p:spPr>
        <p:txBody>
          <a:bodyPr anchorCtr="0" anchor="b" bIns="0" lIns="0" spcFirstLastPara="1" rIns="0" wrap="square" tIns="40500">
            <a:spAutoFit/>
          </a:bodyPr>
          <a:lstStyle>
            <a:lvl1pPr lvl="0" algn="l">
              <a:lnSpc>
                <a:spcPct val="100000"/>
              </a:lnSpc>
              <a:spcBef>
                <a:spcPts val="0"/>
              </a:spcBef>
              <a:spcAft>
                <a:spcPts val="0"/>
              </a:spcAft>
              <a:buClr>
                <a:schemeClr val="dk2"/>
              </a:buClr>
              <a:buSzPts val="800"/>
              <a:buNone/>
              <a:defRPr b="1" sz="800" cap="none">
                <a:solidFill>
                  <a:schemeClr val="dk2"/>
                </a:solidFill>
              </a:defRPr>
            </a:lvl1pPr>
            <a:lvl2pPr lvl="1" algn="ctr">
              <a:lnSpc>
                <a:spcPct val="95000"/>
              </a:lnSpc>
              <a:spcBef>
                <a:spcPts val="400"/>
              </a:spcBef>
              <a:spcAft>
                <a:spcPts val="0"/>
              </a:spcAft>
              <a:buClr>
                <a:schemeClr val="dk1"/>
              </a:buClr>
              <a:buSzPts val="1500"/>
              <a:buNone/>
              <a:defRPr sz="1500"/>
            </a:lvl2pPr>
            <a:lvl3pPr lvl="2" algn="ctr">
              <a:lnSpc>
                <a:spcPct val="95000"/>
              </a:lnSpc>
              <a:spcBef>
                <a:spcPts val="400"/>
              </a:spcBef>
              <a:spcAft>
                <a:spcPts val="0"/>
              </a:spcAft>
              <a:buClr>
                <a:schemeClr val="dk1"/>
              </a:buClr>
              <a:buSzPts val="1400"/>
              <a:buNone/>
              <a:defRPr sz="1400"/>
            </a:lvl3pPr>
            <a:lvl4pPr lvl="3" algn="ctr">
              <a:lnSpc>
                <a:spcPct val="95000"/>
              </a:lnSpc>
              <a:spcBef>
                <a:spcPts val="400"/>
              </a:spcBef>
              <a:spcAft>
                <a:spcPts val="0"/>
              </a:spcAft>
              <a:buClr>
                <a:schemeClr val="dk1"/>
              </a:buClr>
              <a:buSzPts val="1200"/>
              <a:buNone/>
              <a:defRPr sz="1200"/>
            </a:lvl4pPr>
            <a:lvl5pPr lvl="4" algn="ctr">
              <a:lnSpc>
                <a:spcPct val="95000"/>
              </a:lnSpc>
              <a:spcBef>
                <a:spcPts val="400"/>
              </a:spcBef>
              <a:spcAft>
                <a:spcPts val="0"/>
              </a:spcAft>
              <a:buClr>
                <a:schemeClr val="dk1"/>
              </a:buClr>
              <a:buSzPts val="1200"/>
              <a:buNone/>
              <a:defRPr sz="1200"/>
            </a:lvl5pPr>
            <a:lvl6pPr lvl="5" algn="ctr">
              <a:lnSpc>
                <a:spcPct val="95000"/>
              </a:lnSpc>
              <a:spcBef>
                <a:spcPts val="400"/>
              </a:spcBef>
              <a:spcAft>
                <a:spcPts val="0"/>
              </a:spcAft>
              <a:buClr>
                <a:schemeClr val="dk1"/>
              </a:buClr>
              <a:buSzPts val="1200"/>
              <a:buNone/>
              <a:defRPr sz="1200"/>
            </a:lvl6pPr>
            <a:lvl7pPr lvl="6" algn="ctr">
              <a:lnSpc>
                <a:spcPct val="95000"/>
              </a:lnSpc>
              <a:spcBef>
                <a:spcPts val="400"/>
              </a:spcBef>
              <a:spcAft>
                <a:spcPts val="0"/>
              </a:spcAft>
              <a:buClr>
                <a:schemeClr val="dk1"/>
              </a:buClr>
              <a:buSzPts val="1200"/>
              <a:buNone/>
              <a:defRPr sz="1200"/>
            </a:lvl7pPr>
            <a:lvl8pPr lvl="7" algn="ctr">
              <a:lnSpc>
                <a:spcPct val="95000"/>
              </a:lnSpc>
              <a:spcBef>
                <a:spcPts val="400"/>
              </a:spcBef>
              <a:spcAft>
                <a:spcPts val="0"/>
              </a:spcAft>
              <a:buClr>
                <a:schemeClr val="dk1"/>
              </a:buClr>
              <a:buSzPts val="1200"/>
              <a:buNone/>
              <a:defRPr sz="1200"/>
            </a:lvl8pPr>
            <a:lvl9pPr lvl="8" algn="ctr">
              <a:lnSpc>
                <a:spcPct val="95000"/>
              </a:lnSpc>
              <a:spcBef>
                <a:spcPts val="400"/>
              </a:spcBef>
              <a:spcAft>
                <a:spcPts val="400"/>
              </a:spcAft>
              <a:buClr>
                <a:schemeClr val="dk1"/>
              </a:buClr>
              <a:buSzPts val="1200"/>
              <a:buNone/>
              <a:defRPr sz="1200"/>
            </a:lvl9pPr>
          </a:lstStyle>
          <a:p/>
        </p:txBody>
      </p:sp>
      <p:sp>
        <p:nvSpPr>
          <p:cNvPr id="114" name="Google Shape;114;p24"/>
          <p:cNvSpPr txBox="1"/>
          <p:nvPr>
            <p:ph idx="15" type="body"/>
          </p:nvPr>
        </p:nvSpPr>
        <p:spPr>
          <a:xfrm>
            <a:off x="280764" y="4904610"/>
            <a:ext cx="6398700" cy="65700"/>
          </a:xfrm>
          <a:prstGeom prst="rect">
            <a:avLst/>
          </a:prstGeom>
          <a:noFill/>
          <a:ln>
            <a:noFill/>
          </a:ln>
        </p:spPr>
        <p:txBody>
          <a:bodyPr anchorCtr="0" anchor="t" bIns="0" lIns="0" spcFirstLastPara="1" rIns="0" wrap="square" tIns="0">
            <a:spAutoFit/>
          </a:bodyPr>
          <a:lstStyle>
            <a:lvl1pPr indent="-260350" lvl="0" marL="457200" algn="l">
              <a:lnSpc>
                <a:spcPct val="95000"/>
              </a:lnSpc>
              <a:spcBef>
                <a:spcPts val="0"/>
              </a:spcBef>
              <a:spcAft>
                <a:spcPts val="0"/>
              </a:spcAft>
              <a:buClr>
                <a:schemeClr val="dk1"/>
              </a:buClr>
              <a:buSzPts val="500"/>
              <a:buChar char="●"/>
              <a:defRPr b="0" sz="500">
                <a:solidFill>
                  <a:schemeClr val="dk1"/>
                </a:solidFill>
              </a:defRPr>
            </a:lvl1pPr>
            <a:lvl2pPr indent="-260350" lvl="1" marL="914400" algn="l">
              <a:lnSpc>
                <a:spcPct val="95000"/>
              </a:lnSpc>
              <a:spcBef>
                <a:spcPts val="400"/>
              </a:spcBef>
              <a:spcAft>
                <a:spcPts val="0"/>
              </a:spcAft>
              <a:buClr>
                <a:schemeClr val="dk1"/>
              </a:buClr>
              <a:buSzPts val="500"/>
              <a:buChar char="○"/>
              <a:defRPr b="0" sz="500"/>
            </a:lvl2pPr>
            <a:lvl3pPr indent="-228600" lvl="2" marL="1371600" algn="l">
              <a:lnSpc>
                <a:spcPct val="95000"/>
              </a:lnSpc>
              <a:spcBef>
                <a:spcPts val="400"/>
              </a:spcBef>
              <a:spcAft>
                <a:spcPts val="0"/>
              </a:spcAft>
              <a:buClr>
                <a:schemeClr val="dk1"/>
              </a:buClr>
              <a:buSzPts val="500"/>
              <a:buNone/>
              <a:defRPr sz="500"/>
            </a:lvl3pPr>
            <a:lvl4pPr indent="-260350" lvl="3" marL="1828800" algn="l">
              <a:lnSpc>
                <a:spcPct val="95000"/>
              </a:lnSpc>
              <a:spcBef>
                <a:spcPts val="400"/>
              </a:spcBef>
              <a:spcAft>
                <a:spcPts val="0"/>
              </a:spcAft>
              <a:buClr>
                <a:schemeClr val="dk1"/>
              </a:buClr>
              <a:buSzPts val="500"/>
              <a:buChar char="●"/>
              <a:defRPr sz="500"/>
            </a:lvl4pPr>
            <a:lvl5pPr indent="-260350" lvl="4" marL="2286000" algn="l">
              <a:lnSpc>
                <a:spcPct val="95000"/>
              </a:lnSpc>
              <a:spcBef>
                <a:spcPts val="400"/>
              </a:spcBef>
              <a:spcAft>
                <a:spcPts val="0"/>
              </a:spcAft>
              <a:buClr>
                <a:schemeClr val="dk1"/>
              </a:buClr>
              <a:buSzPts val="500"/>
              <a:buChar char="○"/>
              <a:defRPr b="0" sz="500"/>
            </a:lvl5pPr>
            <a:lvl6pPr indent="-228600" lvl="5" marL="2743200" algn="l">
              <a:lnSpc>
                <a:spcPct val="95000"/>
              </a:lnSpc>
              <a:spcBef>
                <a:spcPts val="400"/>
              </a:spcBef>
              <a:spcAft>
                <a:spcPts val="0"/>
              </a:spcAft>
              <a:buClr>
                <a:schemeClr val="dk1"/>
              </a:buClr>
              <a:buSzPts val="500"/>
              <a:buNone/>
              <a:defRPr sz="500"/>
            </a:lvl6pPr>
            <a:lvl7pPr indent="-260350" lvl="6" marL="3200400" algn="l">
              <a:lnSpc>
                <a:spcPct val="95000"/>
              </a:lnSpc>
              <a:spcBef>
                <a:spcPts val="400"/>
              </a:spcBef>
              <a:spcAft>
                <a:spcPts val="0"/>
              </a:spcAft>
              <a:buClr>
                <a:schemeClr val="dk1"/>
              </a:buClr>
              <a:buSzPts val="500"/>
              <a:buChar char="●"/>
              <a:defRPr sz="500"/>
            </a:lvl7pPr>
            <a:lvl8pPr indent="-260350" lvl="7" marL="3657600" algn="l">
              <a:lnSpc>
                <a:spcPct val="95000"/>
              </a:lnSpc>
              <a:spcBef>
                <a:spcPts val="400"/>
              </a:spcBef>
              <a:spcAft>
                <a:spcPts val="0"/>
              </a:spcAft>
              <a:buClr>
                <a:schemeClr val="dk1"/>
              </a:buClr>
              <a:buSzPts val="500"/>
              <a:buChar char="○"/>
              <a:defRPr b="0" sz="500"/>
            </a:lvl8pPr>
            <a:lvl9pPr indent="-228600" lvl="8" marL="4114800" algn="l">
              <a:lnSpc>
                <a:spcPct val="95000"/>
              </a:lnSpc>
              <a:spcBef>
                <a:spcPts val="400"/>
              </a:spcBef>
              <a:spcAft>
                <a:spcPts val="400"/>
              </a:spcAft>
              <a:buClr>
                <a:schemeClr val="dk1"/>
              </a:buClr>
              <a:buSzPts val="500"/>
              <a:buNone/>
              <a:defRPr sz="5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SECTION_HEADER_1">
    <p:spTree>
      <p:nvGrpSpPr>
        <p:cNvPr id="115" name="Shape 115"/>
        <p:cNvGrpSpPr/>
        <p:nvPr/>
      </p:nvGrpSpPr>
      <p:grpSpPr>
        <a:xfrm>
          <a:off x="0" y="0"/>
          <a:ext cx="0" cy="0"/>
          <a:chOff x="0" y="0"/>
          <a:chExt cx="0" cy="0"/>
        </a:xfrm>
      </p:grpSpPr>
      <p:pic>
        <p:nvPicPr>
          <p:cNvPr id="116" name="Google Shape;116;p25"/>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ilver">
  <p:cSld name="BLANK_4_3_2_7_1">
    <p:spTree>
      <p:nvGrpSpPr>
        <p:cNvPr id="117" name="Shape 117"/>
        <p:cNvGrpSpPr/>
        <p:nvPr/>
      </p:nvGrpSpPr>
      <p:grpSpPr>
        <a:xfrm>
          <a:off x="0" y="0"/>
          <a:ext cx="0" cy="0"/>
          <a:chOff x="0" y="0"/>
          <a:chExt cx="0" cy="0"/>
        </a:xfrm>
      </p:grpSpPr>
      <p:sp>
        <p:nvSpPr>
          <p:cNvPr id="118" name="Google Shape;118;p26"/>
          <p:cNvSpPr/>
          <p:nvPr/>
        </p:nvSpPr>
        <p:spPr>
          <a:xfrm>
            <a:off x="2803788" y="3848463"/>
            <a:ext cx="524700" cy="5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6"/>
          <p:cNvSpPr/>
          <p:nvPr/>
        </p:nvSpPr>
        <p:spPr>
          <a:xfrm>
            <a:off x="0" y="0"/>
            <a:ext cx="9144000" cy="5143500"/>
          </a:xfrm>
          <a:prstGeom prst="rect">
            <a:avLst/>
          </a:prstGeom>
          <a:solidFill>
            <a:srgbClr val="EFEF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TITLE_AND_BODY_1">
    <p:spTree>
      <p:nvGrpSpPr>
        <p:cNvPr id="120" name="Shape 120"/>
        <p:cNvGrpSpPr/>
        <p:nvPr/>
      </p:nvGrpSpPr>
      <p:grpSpPr>
        <a:xfrm>
          <a:off x="0" y="0"/>
          <a:ext cx="0" cy="0"/>
          <a:chOff x="0" y="0"/>
          <a:chExt cx="0" cy="0"/>
        </a:xfrm>
      </p:grpSpPr>
      <p:pic>
        <p:nvPicPr>
          <p:cNvPr id="121" name="Google Shape;121;p27"/>
          <p:cNvPicPr preferRelativeResize="0"/>
          <p:nvPr/>
        </p:nvPicPr>
        <p:blipFill>
          <a:blip r:embed="rId2">
            <a:alphaModFix/>
          </a:blip>
          <a:stretch>
            <a:fillRect/>
          </a:stretch>
        </p:blipFill>
        <p:spPr>
          <a:xfrm>
            <a:off x="0" y="0"/>
            <a:ext cx="9144018" cy="514350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p:cSld name="TITLE_6">
    <p:spTree>
      <p:nvGrpSpPr>
        <p:cNvPr id="122" name="Shape 122"/>
        <p:cNvGrpSpPr/>
        <p:nvPr/>
      </p:nvGrpSpPr>
      <p:grpSpPr>
        <a:xfrm>
          <a:off x="0" y="0"/>
          <a:ext cx="0" cy="0"/>
          <a:chOff x="0" y="0"/>
          <a:chExt cx="0" cy="0"/>
        </a:xfrm>
      </p:grpSpPr>
      <p:pic>
        <p:nvPicPr>
          <p:cNvPr id="123" name="Google Shape;123;p28"/>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4">
  <p:cSld name="ONE_COLUMN_TEXT_1">
    <p:spTree>
      <p:nvGrpSpPr>
        <p:cNvPr id="124" name="Shape 124"/>
        <p:cNvGrpSpPr/>
        <p:nvPr/>
      </p:nvGrpSpPr>
      <p:grpSpPr>
        <a:xfrm>
          <a:off x="0" y="0"/>
          <a:ext cx="0" cy="0"/>
          <a:chOff x="0" y="0"/>
          <a:chExt cx="0" cy="0"/>
        </a:xfrm>
      </p:grpSpPr>
      <p:pic>
        <p:nvPicPr>
          <p:cNvPr id="125" name="Google Shape;125;p29"/>
          <p:cNvPicPr preferRelativeResize="0"/>
          <p:nvPr/>
        </p:nvPicPr>
        <p:blipFill>
          <a:blip r:embed="rId2">
            <a:alphaModFix/>
          </a:blip>
          <a:stretch>
            <a:fillRect/>
          </a:stretch>
        </p:blipFill>
        <p:spPr>
          <a:xfrm>
            <a:off x="3965" y="0"/>
            <a:ext cx="9136072" cy="5143501"/>
          </a:xfrm>
          <a:prstGeom prst="rect">
            <a:avLst/>
          </a:prstGeom>
          <a:noFill/>
          <a:ln>
            <a:noFill/>
          </a:ln>
        </p:spPr>
      </p:pic>
      <p:pic>
        <p:nvPicPr>
          <p:cNvPr id="126" name="Google Shape;126;p29"/>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Subway 1 - Navy">
  <p:cSld name="BLANK_1">
    <p:spTree>
      <p:nvGrpSpPr>
        <p:cNvPr id="127" name="Shape 127"/>
        <p:cNvGrpSpPr/>
        <p:nvPr/>
      </p:nvGrpSpPr>
      <p:grpSpPr>
        <a:xfrm>
          <a:off x="0" y="0"/>
          <a:ext cx="0" cy="0"/>
          <a:chOff x="0" y="0"/>
          <a:chExt cx="0" cy="0"/>
        </a:xfrm>
      </p:grpSpPr>
      <p:pic>
        <p:nvPicPr>
          <p:cNvPr id="128" name="Google Shape;128;p30"/>
          <p:cNvPicPr preferRelativeResize="0"/>
          <p:nvPr/>
        </p:nvPicPr>
        <p:blipFill>
          <a:blip r:embed="rId2">
            <a:alphaModFix/>
          </a:blip>
          <a:stretch>
            <a:fillRect/>
          </a:stretch>
        </p:blipFill>
        <p:spPr>
          <a:xfrm>
            <a:off x="8576025" y="213337"/>
            <a:ext cx="340550" cy="338625"/>
          </a:xfrm>
          <a:prstGeom prst="rect">
            <a:avLst/>
          </a:prstGeom>
          <a:noFill/>
          <a:ln>
            <a:noFill/>
          </a:ln>
        </p:spPr>
      </p:pic>
      <p:pic>
        <p:nvPicPr>
          <p:cNvPr id="129" name="Google Shape;129;p30"/>
          <p:cNvPicPr preferRelativeResize="0"/>
          <p:nvPr/>
        </p:nvPicPr>
        <p:blipFill>
          <a:blip r:embed="rId3">
            <a:alphaModFix/>
          </a:blip>
          <a:stretch>
            <a:fillRect/>
          </a:stretch>
        </p:blipFill>
        <p:spPr>
          <a:xfrm>
            <a:off x="0" y="0"/>
            <a:ext cx="9143997" cy="514351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1">
  <p:cSld name="TITLE_AND_BODY_2">
    <p:spTree>
      <p:nvGrpSpPr>
        <p:cNvPr id="130" name="Shape 130"/>
        <p:cNvGrpSpPr/>
        <p:nvPr/>
      </p:nvGrpSpPr>
      <p:grpSpPr>
        <a:xfrm>
          <a:off x="0" y="0"/>
          <a:ext cx="0" cy="0"/>
          <a:chOff x="0" y="0"/>
          <a:chExt cx="0" cy="0"/>
        </a:xfrm>
      </p:grpSpPr>
      <p:pic>
        <p:nvPicPr>
          <p:cNvPr id="131" name="Google Shape;131;p31"/>
          <p:cNvPicPr preferRelativeResize="0"/>
          <p:nvPr/>
        </p:nvPicPr>
        <p:blipFill>
          <a:blip r:embed="rId2">
            <a:alphaModFix/>
          </a:blip>
          <a:stretch>
            <a:fillRect/>
          </a:stretch>
        </p:blipFill>
        <p:spPr>
          <a:xfrm>
            <a:off x="0" y="0"/>
            <a:ext cx="9144018" cy="51435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Navy 1">
  <p:cSld name="BIG_NUMBER_2">
    <p:spTree>
      <p:nvGrpSpPr>
        <p:cNvPr id="132" name="Shape 132"/>
        <p:cNvGrpSpPr/>
        <p:nvPr/>
      </p:nvGrpSpPr>
      <p:grpSpPr>
        <a:xfrm>
          <a:off x="0" y="0"/>
          <a:ext cx="0" cy="0"/>
          <a:chOff x="0" y="0"/>
          <a:chExt cx="0" cy="0"/>
        </a:xfrm>
      </p:grpSpPr>
      <p:pic>
        <p:nvPicPr>
          <p:cNvPr id="133" name="Google Shape;133;p32"/>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34" name="Google Shape;134;p32"/>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1 - Navy">
  <p:cSld name="CAPTION_ONLY_1">
    <p:spTree>
      <p:nvGrpSpPr>
        <p:cNvPr id="135" name="Shape 135"/>
        <p:cNvGrpSpPr/>
        <p:nvPr/>
      </p:nvGrpSpPr>
      <p:grpSpPr>
        <a:xfrm>
          <a:off x="0" y="0"/>
          <a:ext cx="0" cy="0"/>
          <a:chOff x="0" y="0"/>
          <a:chExt cx="0" cy="0"/>
        </a:xfrm>
      </p:grpSpPr>
      <p:pic>
        <p:nvPicPr>
          <p:cNvPr id="136" name="Google Shape;136;p33"/>
          <p:cNvPicPr preferRelativeResize="0"/>
          <p:nvPr/>
        </p:nvPicPr>
        <p:blipFill>
          <a:blip r:embed="rId2">
            <a:alphaModFix/>
          </a:blip>
          <a:stretch>
            <a:fillRect/>
          </a:stretch>
        </p:blipFill>
        <p:spPr>
          <a:xfrm>
            <a:off x="0" y="0"/>
            <a:ext cx="9144003" cy="5143524"/>
          </a:xfrm>
          <a:prstGeom prst="rect">
            <a:avLst/>
          </a:prstGeom>
          <a:noFill/>
          <a:ln>
            <a:noFill/>
          </a:ln>
        </p:spPr>
      </p:pic>
      <p:pic>
        <p:nvPicPr>
          <p:cNvPr id="137" name="Google Shape;137;p33"/>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1">
  <p:cSld name="TITLE_1">
    <p:spTree>
      <p:nvGrpSpPr>
        <p:cNvPr id="138" name="Shape 138"/>
        <p:cNvGrpSpPr/>
        <p:nvPr/>
      </p:nvGrpSpPr>
      <p:grpSpPr>
        <a:xfrm>
          <a:off x="0" y="0"/>
          <a:ext cx="0" cy="0"/>
          <a:chOff x="0" y="0"/>
          <a:chExt cx="0" cy="0"/>
        </a:xfrm>
      </p:grpSpPr>
      <p:sp>
        <p:nvSpPr>
          <p:cNvPr id="139" name="Google Shape;139;p3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40" name="Google Shape;140;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1" name="Google Shape;141;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Navy 2">
  <p:cSld name="BIG_NUMBER_3">
    <p:spTree>
      <p:nvGrpSpPr>
        <p:cNvPr id="142" name="Shape 142"/>
        <p:cNvGrpSpPr/>
        <p:nvPr/>
      </p:nvGrpSpPr>
      <p:grpSpPr>
        <a:xfrm>
          <a:off x="0" y="0"/>
          <a:ext cx="0" cy="0"/>
          <a:chOff x="0" y="0"/>
          <a:chExt cx="0" cy="0"/>
        </a:xfrm>
      </p:grpSpPr>
      <p:pic>
        <p:nvPicPr>
          <p:cNvPr id="143" name="Google Shape;143;p35"/>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44" name="Google Shape;144;p35"/>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2 1">
  <p:cSld name="CUSTOM_5_1_1">
    <p:bg>
      <p:bgPr>
        <a:solidFill>
          <a:schemeClr val="lt2"/>
        </a:solidFill>
      </p:bgPr>
    </p:bg>
    <p:spTree>
      <p:nvGrpSpPr>
        <p:cNvPr id="145" name="Shape 145"/>
        <p:cNvGrpSpPr/>
        <p:nvPr/>
      </p:nvGrpSpPr>
      <p:grpSpPr>
        <a:xfrm>
          <a:off x="0" y="0"/>
          <a:ext cx="0" cy="0"/>
          <a:chOff x="0" y="0"/>
          <a:chExt cx="0" cy="0"/>
        </a:xfrm>
      </p:grpSpPr>
      <p:pic>
        <p:nvPicPr>
          <p:cNvPr id="146" name="Google Shape;146;p36"/>
          <p:cNvPicPr preferRelativeResize="0"/>
          <p:nvPr/>
        </p:nvPicPr>
        <p:blipFill rotWithShape="1">
          <a:blip r:embed="rId2">
            <a:alphaModFix/>
          </a:blip>
          <a:srcRect b="0" l="0" r="0" t="0"/>
          <a:stretch/>
        </p:blipFill>
        <p:spPr>
          <a:xfrm>
            <a:off x="0" y="446893"/>
            <a:ext cx="9144000" cy="2780121"/>
          </a:xfrm>
          <a:prstGeom prst="rect">
            <a:avLst/>
          </a:prstGeom>
          <a:noFill/>
          <a:ln>
            <a:noFill/>
          </a:ln>
        </p:spPr>
      </p:pic>
      <p:sp>
        <p:nvSpPr>
          <p:cNvPr id="147" name="Google Shape;147;p36"/>
          <p:cNvSpPr txBox="1"/>
          <p:nvPr>
            <p:ph type="title"/>
          </p:nvPr>
        </p:nvSpPr>
        <p:spPr>
          <a:xfrm>
            <a:off x="0" y="0"/>
            <a:ext cx="7858500" cy="1760100"/>
          </a:xfrm>
          <a:prstGeom prst="rect">
            <a:avLst/>
          </a:prstGeom>
        </p:spPr>
        <p:txBody>
          <a:bodyPr anchorCtr="0" anchor="t" bIns="0" lIns="360000" spcFirstLastPara="1" rIns="0" wrap="square" tIns="576000">
            <a:normAutofit/>
          </a:bodyPr>
          <a:lstStyle>
            <a:lvl1pPr lvl="0">
              <a:spcBef>
                <a:spcPts val="0"/>
              </a:spcBef>
              <a:spcAft>
                <a:spcPts val="0"/>
              </a:spcAft>
              <a:buClr>
                <a:schemeClr val="lt1"/>
              </a:buClr>
              <a:buSzPts val="4000"/>
              <a:buFont typeface="Poppins Medium"/>
              <a:buNone/>
              <a:defRPr sz="4000">
                <a:solidFill>
                  <a:schemeClr val="lt1"/>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8" name="Google Shape;148;p36"/>
          <p:cNvSpPr txBox="1"/>
          <p:nvPr>
            <p:ph idx="2" type="title"/>
          </p:nvPr>
        </p:nvSpPr>
        <p:spPr>
          <a:xfrm>
            <a:off x="-3" y="3383400"/>
            <a:ext cx="6084900" cy="1760100"/>
          </a:xfrm>
          <a:prstGeom prst="rect">
            <a:avLst/>
          </a:prstGeom>
        </p:spPr>
        <p:txBody>
          <a:bodyPr anchorCtr="0" anchor="b" bIns="360000" lIns="360000" spcFirstLastPara="1" rIns="0" wrap="square" tIns="0">
            <a:normAutofit/>
          </a:bodyPr>
          <a:lstStyle>
            <a:lvl1pPr lvl="0">
              <a:spcBef>
                <a:spcPts val="0"/>
              </a:spcBef>
              <a:spcAft>
                <a:spcPts val="0"/>
              </a:spcAft>
              <a:buClr>
                <a:schemeClr val="accent4"/>
              </a:buClr>
              <a:buSzPts val="4000"/>
              <a:buFont typeface="Poppins Medium"/>
              <a:buNone/>
              <a:defRPr sz="4000">
                <a:solidFill>
                  <a:schemeClr val="accent4"/>
                </a:solidFill>
                <a:latin typeface="Poppins Medium"/>
                <a:ea typeface="Poppins Medium"/>
                <a:cs typeface="Poppins Medium"/>
                <a:sym typeface="Poppins Medium"/>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pic>
        <p:nvPicPr>
          <p:cNvPr id="149" name="Google Shape;149;p36"/>
          <p:cNvPicPr preferRelativeResize="0"/>
          <p:nvPr/>
        </p:nvPicPr>
        <p:blipFill>
          <a:blip r:embed="rId3">
            <a:alphaModFix/>
          </a:blip>
          <a:stretch>
            <a:fillRect/>
          </a:stretch>
        </p:blipFill>
        <p:spPr>
          <a:xfrm>
            <a:off x="8623246" y="152404"/>
            <a:ext cx="356400" cy="356400"/>
          </a:xfrm>
          <a:prstGeom prst="rect">
            <a:avLst/>
          </a:prstGeom>
          <a:noFill/>
          <a:ln>
            <a:noFill/>
          </a:ln>
        </p:spPr>
      </p:pic>
      <p:sp>
        <p:nvSpPr>
          <p:cNvPr id="150" name="Google Shape;150;p36"/>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lgn="r">
              <a:buNone/>
              <a:defRPr sz="1300">
                <a:solidFill>
                  <a:schemeClr val="lt1"/>
                </a:solidFill>
                <a:latin typeface="Poppins Medium"/>
                <a:ea typeface="Poppins Medium"/>
                <a:cs typeface="Poppins Medium"/>
                <a:sym typeface="Poppins Medium"/>
              </a:defRPr>
            </a:lvl1pPr>
            <a:lvl2pPr lvl="1" algn="r">
              <a:buNone/>
              <a:defRPr sz="1300">
                <a:solidFill>
                  <a:schemeClr val="lt1"/>
                </a:solidFill>
                <a:latin typeface="Poppins Medium"/>
                <a:ea typeface="Poppins Medium"/>
                <a:cs typeface="Poppins Medium"/>
                <a:sym typeface="Poppins Medium"/>
              </a:defRPr>
            </a:lvl2pPr>
            <a:lvl3pPr lvl="2" algn="r">
              <a:buNone/>
              <a:defRPr sz="1300">
                <a:solidFill>
                  <a:schemeClr val="lt1"/>
                </a:solidFill>
                <a:latin typeface="Poppins Medium"/>
                <a:ea typeface="Poppins Medium"/>
                <a:cs typeface="Poppins Medium"/>
                <a:sym typeface="Poppins Medium"/>
              </a:defRPr>
            </a:lvl3pPr>
            <a:lvl4pPr lvl="3" algn="r">
              <a:buNone/>
              <a:defRPr sz="1300">
                <a:solidFill>
                  <a:schemeClr val="lt1"/>
                </a:solidFill>
                <a:latin typeface="Poppins Medium"/>
                <a:ea typeface="Poppins Medium"/>
                <a:cs typeface="Poppins Medium"/>
                <a:sym typeface="Poppins Medium"/>
              </a:defRPr>
            </a:lvl4pPr>
            <a:lvl5pPr lvl="4" algn="r">
              <a:buNone/>
              <a:defRPr sz="1300">
                <a:solidFill>
                  <a:schemeClr val="lt1"/>
                </a:solidFill>
                <a:latin typeface="Poppins Medium"/>
                <a:ea typeface="Poppins Medium"/>
                <a:cs typeface="Poppins Medium"/>
                <a:sym typeface="Poppins Medium"/>
              </a:defRPr>
            </a:lvl5pPr>
            <a:lvl6pPr lvl="5" algn="r">
              <a:buNone/>
              <a:defRPr sz="1300">
                <a:solidFill>
                  <a:schemeClr val="lt1"/>
                </a:solidFill>
                <a:latin typeface="Poppins Medium"/>
                <a:ea typeface="Poppins Medium"/>
                <a:cs typeface="Poppins Medium"/>
                <a:sym typeface="Poppins Medium"/>
              </a:defRPr>
            </a:lvl6pPr>
            <a:lvl7pPr lvl="6" algn="r">
              <a:buNone/>
              <a:defRPr sz="1300">
                <a:solidFill>
                  <a:schemeClr val="lt1"/>
                </a:solidFill>
                <a:latin typeface="Poppins Medium"/>
                <a:ea typeface="Poppins Medium"/>
                <a:cs typeface="Poppins Medium"/>
                <a:sym typeface="Poppins Medium"/>
              </a:defRPr>
            </a:lvl7pPr>
            <a:lvl8pPr lvl="7" algn="r">
              <a:buNone/>
              <a:defRPr sz="1300">
                <a:solidFill>
                  <a:schemeClr val="lt1"/>
                </a:solidFill>
                <a:latin typeface="Poppins Medium"/>
                <a:ea typeface="Poppins Medium"/>
                <a:cs typeface="Poppins Medium"/>
                <a:sym typeface="Poppins Medium"/>
              </a:defRPr>
            </a:lvl8pPr>
            <a:lvl9pPr lvl="8" algn="r">
              <a:buNone/>
              <a:defRPr sz="1300">
                <a:solidFill>
                  <a:schemeClr val="lt1"/>
                </a:solidFill>
                <a:latin typeface="Poppins Medium"/>
                <a:ea typeface="Poppins Medium"/>
                <a:cs typeface="Poppins Medium"/>
                <a:sym typeface="Poppins Medium"/>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1">
  <p:cSld name="CUSTOM_1">
    <p:bg>
      <p:bgPr>
        <a:noFill/>
      </p:bgPr>
    </p:bg>
    <p:spTree>
      <p:nvGrpSpPr>
        <p:cNvPr id="151" name="Shape 151"/>
        <p:cNvGrpSpPr/>
        <p:nvPr/>
      </p:nvGrpSpPr>
      <p:grpSpPr>
        <a:xfrm>
          <a:off x="0" y="0"/>
          <a:ext cx="0" cy="0"/>
          <a:chOff x="0" y="0"/>
          <a:chExt cx="0" cy="0"/>
        </a:xfrm>
      </p:grpSpPr>
      <p:sp>
        <p:nvSpPr>
          <p:cNvPr id="152" name="Google Shape;152;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Navy">
  <p:cSld name="BLANK_4_3_2_7">
    <p:spTree>
      <p:nvGrpSpPr>
        <p:cNvPr id="153" name="Shape 153"/>
        <p:cNvGrpSpPr/>
        <p:nvPr/>
      </p:nvGrpSpPr>
      <p:grpSpPr>
        <a:xfrm>
          <a:off x="0" y="0"/>
          <a:ext cx="0" cy="0"/>
          <a:chOff x="0" y="0"/>
          <a:chExt cx="0" cy="0"/>
        </a:xfrm>
      </p:grpSpPr>
      <p:sp>
        <p:nvSpPr>
          <p:cNvPr id="154" name="Google Shape;154;p38"/>
          <p:cNvSpPr/>
          <p:nvPr/>
        </p:nvSpPr>
        <p:spPr>
          <a:xfrm>
            <a:off x="2803788" y="3848463"/>
            <a:ext cx="524700" cy="5247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8"/>
          <p:cNvSpPr/>
          <p:nvPr/>
        </p:nvSpPr>
        <p:spPr>
          <a:xfrm>
            <a:off x="0" y="0"/>
            <a:ext cx="9144000" cy="5143500"/>
          </a:xfrm>
          <a:prstGeom prst="rect">
            <a:avLst/>
          </a:prstGeom>
          <a:solidFill>
            <a:srgbClr val="18174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Silver">
  <p:cSld name="SECTION_TITLE_AND_DESCRIPTION_1">
    <p:spTree>
      <p:nvGrpSpPr>
        <p:cNvPr id="156" name="Shape 156"/>
        <p:cNvGrpSpPr/>
        <p:nvPr/>
      </p:nvGrpSpPr>
      <p:grpSpPr>
        <a:xfrm>
          <a:off x="0" y="0"/>
          <a:ext cx="0" cy="0"/>
          <a:chOff x="0" y="0"/>
          <a:chExt cx="0" cy="0"/>
        </a:xfrm>
      </p:grpSpPr>
      <p:pic>
        <p:nvPicPr>
          <p:cNvPr id="157" name="Google Shape;157;p39"/>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58" name="Google Shape;158;p39"/>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2 - Silver 1">
  <p:cSld name="SECTION_TITLE_AND_DESCRIPTION_2">
    <p:spTree>
      <p:nvGrpSpPr>
        <p:cNvPr id="159" name="Shape 159"/>
        <p:cNvGrpSpPr/>
        <p:nvPr/>
      </p:nvGrpSpPr>
      <p:grpSpPr>
        <a:xfrm>
          <a:off x="0" y="0"/>
          <a:ext cx="0" cy="0"/>
          <a:chOff x="0" y="0"/>
          <a:chExt cx="0" cy="0"/>
        </a:xfrm>
      </p:grpSpPr>
      <p:pic>
        <p:nvPicPr>
          <p:cNvPr id="160" name="Google Shape;160;p40"/>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61" name="Google Shape;161;p40"/>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G 1 - Silver">
  <p:cSld name="MAIN_POINT_1">
    <p:spTree>
      <p:nvGrpSpPr>
        <p:cNvPr id="162" name="Shape 162"/>
        <p:cNvGrpSpPr/>
        <p:nvPr/>
      </p:nvGrpSpPr>
      <p:grpSpPr>
        <a:xfrm>
          <a:off x="0" y="0"/>
          <a:ext cx="0" cy="0"/>
          <a:chOff x="0" y="0"/>
          <a:chExt cx="0" cy="0"/>
        </a:xfrm>
      </p:grpSpPr>
      <p:pic>
        <p:nvPicPr>
          <p:cNvPr id="163" name="Google Shape;163;p41"/>
          <p:cNvPicPr preferRelativeResize="0"/>
          <p:nvPr/>
        </p:nvPicPr>
        <p:blipFill>
          <a:blip r:embed="rId2">
            <a:alphaModFix/>
          </a:blip>
          <a:stretch>
            <a:fillRect/>
          </a:stretch>
        </p:blipFill>
        <p:spPr>
          <a:xfrm>
            <a:off x="0" y="0"/>
            <a:ext cx="9144003" cy="5143513"/>
          </a:xfrm>
          <a:prstGeom prst="rect">
            <a:avLst/>
          </a:prstGeom>
          <a:noFill/>
          <a:ln>
            <a:noFill/>
          </a:ln>
        </p:spPr>
      </p:pic>
      <p:pic>
        <p:nvPicPr>
          <p:cNvPr id="164" name="Google Shape;164;p41"/>
          <p:cNvPicPr preferRelativeResize="0"/>
          <p:nvPr/>
        </p:nvPicPr>
        <p:blipFill>
          <a:blip r:embed="rId3">
            <a:alphaModFix/>
          </a:blip>
          <a:stretch>
            <a:fillRect/>
          </a:stretch>
        </p:blipFill>
        <p:spPr>
          <a:xfrm>
            <a:off x="8576025" y="213337"/>
            <a:ext cx="340550" cy="3386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1" Type="http://schemas.openxmlformats.org/officeDocument/2006/relationships/theme" Target="../theme/theme2.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12.png"/><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32.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42" title="Frame 427319967.png"/>
          <p:cNvPicPr preferRelativeResize="0"/>
          <p:nvPr/>
        </p:nvPicPr>
        <p:blipFill>
          <a:blip r:embed="rId3">
            <a:alphaModFix/>
          </a:blip>
          <a:stretch>
            <a:fillRect/>
          </a:stretch>
        </p:blipFill>
        <p:spPr>
          <a:xfrm>
            <a:off x="0" y="0"/>
            <a:ext cx="9144000" cy="5143505"/>
          </a:xfrm>
          <a:prstGeom prst="rect">
            <a:avLst/>
          </a:prstGeom>
          <a:noFill/>
          <a:ln>
            <a:noFill/>
          </a:ln>
        </p:spPr>
      </p:pic>
      <p:sp>
        <p:nvSpPr>
          <p:cNvPr id="170" name="Google Shape;170;p42"/>
          <p:cNvSpPr txBox="1"/>
          <p:nvPr/>
        </p:nvSpPr>
        <p:spPr>
          <a:xfrm>
            <a:off x="2020038" y="1942538"/>
            <a:ext cx="5418900" cy="1056900"/>
          </a:xfrm>
          <a:prstGeom prst="rect">
            <a:avLst/>
          </a:prstGeom>
          <a:noFill/>
          <a:ln>
            <a:noFill/>
          </a:ln>
        </p:spPr>
        <p:txBody>
          <a:bodyPr anchorCtr="0" anchor="t" bIns="0" lIns="0" spcFirstLastPara="1" rIns="360000" wrap="square" tIns="0">
            <a:noAutofit/>
          </a:bodyPr>
          <a:lstStyle/>
          <a:p>
            <a:pPr indent="0" lvl="0" marL="0" rtl="0" algn="ctr">
              <a:lnSpc>
                <a:spcPct val="90000"/>
              </a:lnSpc>
              <a:spcBef>
                <a:spcPts val="0"/>
              </a:spcBef>
              <a:spcAft>
                <a:spcPts val="0"/>
              </a:spcAft>
              <a:buNone/>
            </a:pPr>
            <a:r>
              <a:rPr b="1" lang="en" sz="3600">
                <a:solidFill>
                  <a:schemeClr val="lt1"/>
                </a:solidFill>
                <a:latin typeface="Poppins"/>
                <a:ea typeface="Poppins"/>
                <a:cs typeface="Poppins"/>
                <a:sym typeface="Poppins"/>
              </a:rPr>
              <a:t>The Death of the Job Architecture</a:t>
            </a:r>
            <a:endParaRPr b="1" sz="3600">
              <a:solidFill>
                <a:schemeClr val="lt1"/>
              </a:solidFill>
              <a:latin typeface="Poppins"/>
              <a:ea typeface="Poppins"/>
              <a:cs typeface="Poppins"/>
              <a:sym typeface="Poppins"/>
            </a:endParaRPr>
          </a:p>
        </p:txBody>
      </p:sp>
      <p:pic>
        <p:nvPicPr>
          <p:cNvPr id="171" name="Google Shape;171;p42"/>
          <p:cNvPicPr preferRelativeResize="0"/>
          <p:nvPr/>
        </p:nvPicPr>
        <p:blipFill>
          <a:blip r:embed="rId4">
            <a:alphaModFix/>
          </a:blip>
          <a:stretch>
            <a:fillRect/>
          </a:stretch>
        </p:blipFill>
        <p:spPr>
          <a:xfrm>
            <a:off x="4330175" y="600050"/>
            <a:ext cx="483650" cy="480925"/>
          </a:xfrm>
          <a:prstGeom prst="rect">
            <a:avLst/>
          </a:prstGeom>
          <a:noFill/>
          <a:ln>
            <a:noFill/>
          </a:ln>
        </p:spPr>
      </p:pic>
      <p:pic>
        <p:nvPicPr>
          <p:cNvPr id="172" name="Google Shape;172;p42"/>
          <p:cNvPicPr preferRelativeResize="0"/>
          <p:nvPr/>
        </p:nvPicPr>
        <p:blipFill rotWithShape="1">
          <a:blip r:embed="rId5">
            <a:alphaModFix/>
          </a:blip>
          <a:srcRect b="0" l="0" r="24259" t="0"/>
          <a:stretch/>
        </p:blipFill>
        <p:spPr>
          <a:xfrm>
            <a:off x="7403600" y="4769975"/>
            <a:ext cx="1527874" cy="228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3"/>
          <p:cNvSpPr txBox="1"/>
          <p:nvPr>
            <p:ph type="title"/>
          </p:nvPr>
        </p:nvSpPr>
        <p:spPr>
          <a:xfrm>
            <a:off x="11201350" y="536900"/>
            <a:ext cx="24339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100"/>
              <a:t>The slide that Josh Bersin Uses on job arch </a:t>
            </a:r>
            <a:endParaRPr sz="1100"/>
          </a:p>
        </p:txBody>
      </p:sp>
      <p:pic>
        <p:nvPicPr>
          <p:cNvPr id="178" name="Google Shape;178;p43" title="Screenshot 2025-05-20 at 10.15.48 AM.png"/>
          <p:cNvPicPr preferRelativeResize="0"/>
          <p:nvPr/>
        </p:nvPicPr>
        <p:blipFill>
          <a:blip r:embed="rId3">
            <a:alphaModFix/>
          </a:blip>
          <a:stretch>
            <a:fillRect/>
          </a:stretch>
        </p:blipFill>
        <p:spPr>
          <a:xfrm>
            <a:off x="11998075" y="2211876"/>
            <a:ext cx="6503802" cy="3653300"/>
          </a:xfrm>
          <a:prstGeom prst="rect">
            <a:avLst/>
          </a:prstGeom>
          <a:noFill/>
          <a:ln>
            <a:noFill/>
          </a:ln>
        </p:spPr>
      </p:pic>
      <p:pic>
        <p:nvPicPr>
          <p:cNvPr id="179" name="Google Shape;179;p43" title="Screenshot 2025-05-22 at 9.24.58 AM.png"/>
          <p:cNvPicPr preferRelativeResize="0"/>
          <p:nvPr/>
        </p:nvPicPr>
        <p:blipFill>
          <a:blip r:embed="rId4">
            <a:alphaModFix/>
          </a:blip>
          <a:stretch>
            <a:fillRect/>
          </a:stretch>
        </p:blipFill>
        <p:spPr>
          <a:xfrm>
            <a:off x="0" y="8930"/>
            <a:ext cx="9144003" cy="5125642"/>
          </a:xfrm>
          <a:prstGeom prst="rect">
            <a:avLst/>
          </a:prstGeom>
          <a:noFill/>
          <a:ln>
            <a:noFill/>
          </a:ln>
        </p:spPr>
      </p:pic>
      <p:pic>
        <p:nvPicPr>
          <p:cNvPr id="180" name="Google Shape;180;p43"/>
          <p:cNvPicPr preferRelativeResize="0"/>
          <p:nvPr/>
        </p:nvPicPr>
        <p:blipFill>
          <a:blip r:embed="rId5">
            <a:alphaModFix/>
          </a:blip>
          <a:stretch>
            <a:fillRect/>
          </a:stretch>
        </p:blipFill>
        <p:spPr>
          <a:xfrm>
            <a:off x="8731103" y="89241"/>
            <a:ext cx="273800" cy="27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44"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sp>
        <p:nvSpPr>
          <p:cNvPr id="186" name="Google Shape;186;p44"/>
          <p:cNvSpPr txBox="1"/>
          <p:nvPr/>
        </p:nvSpPr>
        <p:spPr>
          <a:xfrm>
            <a:off x="2110825" y="509300"/>
            <a:ext cx="49308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Why this can’t wait?</a:t>
            </a:r>
            <a:endParaRPr b="1" sz="3000">
              <a:solidFill>
                <a:srgbClr val="25235D"/>
              </a:solidFill>
              <a:latin typeface="Poppins"/>
              <a:ea typeface="Poppins"/>
              <a:cs typeface="Poppins"/>
              <a:sym typeface="Poppins"/>
            </a:endParaRPr>
          </a:p>
        </p:txBody>
      </p:sp>
      <p:grpSp>
        <p:nvGrpSpPr>
          <p:cNvPr id="187" name="Google Shape;187;p44"/>
          <p:cNvGrpSpPr/>
          <p:nvPr/>
        </p:nvGrpSpPr>
        <p:grpSpPr>
          <a:xfrm>
            <a:off x="2642548" y="1821939"/>
            <a:ext cx="3867717" cy="820271"/>
            <a:chOff x="3296529" y="1339923"/>
            <a:chExt cx="2485200" cy="480900"/>
          </a:xfrm>
        </p:grpSpPr>
        <p:sp>
          <p:nvSpPr>
            <p:cNvPr id="188" name="Google Shape;188;p44"/>
            <p:cNvSpPr/>
            <p:nvPr/>
          </p:nvSpPr>
          <p:spPr>
            <a:xfrm>
              <a:off x="3296529" y="1339923"/>
              <a:ext cx="2485200" cy="480900"/>
            </a:xfrm>
            <a:prstGeom prst="roundRect">
              <a:avLst>
                <a:gd fmla="val 23394" name="adj"/>
              </a:avLst>
            </a:prstGeom>
            <a:solidFill>
              <a:srgbClr val="4F4B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189" name="Google Shape;189;p44"/>
            <p:cNvSpPr txBox="1"/>
            <p:nvPr/>
          </p:nvSpPr>
          <p:spPr>
            <a:xfrm>
              <a:off x="3476102" y="1429066"/>
              <a:ext cx="2132400" cy="338400"/>
            </a:xfrm>
            <a:prstGeom prst="rect">
              <a:avLst/>
            </a:prstGeom>
            <a:solidFill>
              <a:srgbClr val="4F4BFF"/>
            </a:solid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1100">
                  <a:solidFill>
                    <a:schemeClr val="lt1"/>
                  </a:solidFill>
                  <a:latin typeface="Inter"/>
                  <a:ea typeface="Inter"/>
                  <a:cs typeface="Inter"/>
                  <a:sym typeface="Inter"/>
                </a:rPr>
                <a:t>This isn’t next year’s problem. </a:t>
              </a:r>
              <a:br>
                <a:rPr lang="en" sz="1100">
                  <a:solidFill>
                    <a:schemeClr val="lt1"/>
                  </a:solidFill>
                  <a:latin typeface="Inter"/>
                  <a:ea typeface="Inter"/>
                  <a:cs typeface="Inter"/>
                  <a:sym typeface="Inter"/>
                </a:rPr>
              </a:br>
              <a:r>
                <a:rPr lang="en" sz="1100">
                  <a:solidFill>
                    <a:schemeClr val="lt1"/>
                  </a:solidFill>
                  <a:latin typeface="Inter"/>
                  <a:ea typeface="Inter"/>
                  <a:cs typeface="Inter"/>
                  <a:sym typeface="Inter"/>
                </a:rPr>
                <a:t>AI is already reshaping the workforce.</a:t>
              </a:r>
              <a:endParaRPr sz="1100">
                <a:solidFill>
                  <a:schemeClr val="lt1"/>
                </a:solidFill>
                <a:latin typeface="Inter"/>
                <a:ea typeface="Inter"/>
                <a:cs typeface="Inter"/>
                <a:sym typeface="Inter"/>
              </a:endParaRPr>
            </a:p>
            <a:p>
              <a:pPr indent="0" lvl="0" marL="0" rtl="0" algn="ctr">
                <a:lnSpc>
                  <a:spcPct val="90000"/>
                </a:lnSpc>
                <a:spcBef>
                  <a:spcPts val="0"/>
                </a:spcBef>
                <a:spcAft>
                  <a:spcPts val="0"/>
                </a:spcAft>
                <a:buNone/>
              </a:pPr>
              <a:r>
                <a:t/>
              </a:r>
              <a:endParaRPr sz="1100">
                <a:solidFill>
                  <a:schemeClr val="lt1"/>
                </a:solidFill>
                <a:latin typeface="Inter"/>
                <a:ea typeface="Inter"/>
                <a:cs typeface="Inter"/>
                <a:sym typeface="Inter"/>
              </a:endParaRPr>
            </a:p>
            <a:p>
              <a:pPr indent="0" lvl="0" marL="0" rtl="0" algn="ctr">
                <a:lnSpc>
                  <a:spcPct val="90000"/>
                </a:lnSpc>
                <a:spcBef>
                  <a:spcPts val="0"/>
                </a:spcBef>
                <a:spcAft>
                  <a:spcPts val="0"/>
                </a:spcAft>
                <a:buNone/>
              </a:pPr>
              <a:r>
                <a:rPr b="1" lang="en" sz="1100">
                  <a:solidFill>
                    <a:schemeClr val="lt1"/>
                  </a:solidFill>
                  <a:latin typeface="Inter"/>
                  <a:ea typeface="Inter"/>
                  <a:cs typeface="Inter"/>
                  <a:sym typeface="Inter"/>
                </a:rPr>
                <a:t>Every day we delay:</a:t>
              </a:r>
              <a:endParaRPr b="1" sz="1100">
                <a:solidFill>
                  <a:schemeClr val="lt1"/>
                </a:solidFill>
                <a:latin typeface="Inter"/>
                <a:ea typeface="Inter"/>
                <a:cs typeface="Inter"/>
                <a:sym typeface="Inter"/>
              </a:endParaRPr>
            </a:p>
          </p:txBody>
        </p:sp>
      </p:grpSp>
      <p:sp>
        <p:nvSpPr>
          <p:cNvPr id="190" name="Google Shape;190;p44"/>
          <p:cNvSpPr txBox="1"/>
          <p:nvPr/>
        </p:nvSpPr>
        <p:spPr>
          <a:xfrm>
            <a:off x="1403700" y="1158525"/>
            <a:ext cx="6336600" cy="533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a:solidFill>
                  <a:srgbClr val="25235D"/>
                </a:solidFill>
                <a:latin typeface="Inter"/>
                <a:ea typeface="Inter"/>
                <a:cs typeface="Inter"/>
                <a:sym typeface="Inter"/>
              </a:rPr>
              <a:t>Even before AI, job architectures were already behind.</a:t>
            </a:r>
            <a:endParaRPr>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a:solidFill>
                  <a:srgbClr val="25235D"/>
                </a:solidFill>
                <a:latin typeface="Inter"/>
                <a:ea typeface="Inter"/>
                <a:cs typeface="Inter"/>
                <a:sym typeface="Inter"/>
              </a:rPr>
              <a:t>Now, we need to </a:t>
            </a:r>
            <a:r>
              <a:rPr b="1" lang="en">
                <a:solidFill>
                  <a:srgbClr val="4F4BFF"/>
                </a:solidFill>
                <a:latin typeface="Inter"/>
                <a:ea typeface="Inter"/>
                <a:cs typeface="Inter"/>
                <a:sym typeface="Inter"/>
              </a:rPr>
              <a:t>completely rethink how we define work</a:t>
            </a:r>
            <a:r>
              <a:rPr lang="en">
                <a:solidFill>
                  <a:srgbClr val="25235D"/>
                </a:solidFill>
                <a:latin typeface="Inter"/>
                <a:ea typeface="Inter"/>
                <a:cs typeface="Inter"/>
                <a:sym typeface="Inter"/>
              </a:rPr>
              <a:t> — </a:t>
            </a:r>
            <a:r>
              <a:rPr b="1" lang="en">
                <a:solidFill>
                  <a:srgbClr val="25235D"/>
                </a:solidFill>
                <a:latin typeface="Inter"/>
                <a:ea typeface="Inter"/>
                <a:cs typeface="Inter"/>
                <a:sym typeface="Inter"/>
              </a:rPr>
              <a:t>and fast.</a:t>
            </a:r>
            <a:endParaRPr b="1">
              <a:solidFill>
                <a:srgbClr val="25235D"/>
              </a:solidFill>
              <a:latin typeface="Inter"/>
              <a:ea typeface="Inter"/>
              <a:cs typeface="Inter"/>
              <a:sym typeface="Inter"/>
            </a:endParaRPr>
          </a:p>
        </p:txBody>
      </p:sp>
      <p:grpSp>
        <p:nvGrpSpPr>
          <p:cNvPr id="191" name="Google Shape;191;p44"/>
          <p:cNvGrpSpPr/>
          <p:nvPr/>
        </p:nvGrpSpPr>
        <p:grpSpPr>
          <a:xfrm>
            <a:off x="610577" y="3066323"/>
            <a:ext cx="1835867" cy="1117900"/>
            <a:chOff x="3177600" y="1388725"/>
            <a:chExt cx="2788800" cy="480900"/>
          </a:xfrm>
        </p:grpSpPr>
        <p:sp>
          <p:nvSpPr>
            <p:cNvPr id="192" name="Google Shape;192;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193" name="Google Shape;193;p44"/>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endParaRPr sz="24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HR and the business drift further apart</a:t>
              </a:r>
              <a:endParaRPr b="1" sz="1100">
                <a:solidFill>
                  <a:srgbClr val="9D4EDD"/>
                </a:solidFill>
                <a:latin typeface="Inter"/>
                <a:ea typeface="Inter"/>
                <a:cs typeface="Inter"/>
                <a:sym typeface="Inter"/>
              </a:endParaRPr>
            </a:p>
          </p:txBody>
        </p:sp>
      </p:grpSp>
      <p:grpSp>
        <p:nvGrpSpPr>
          <p:cNvPr id="194" name="Google Shape;194;p44"/>
          <p:cNvGrpSpPr/>
          <p:nvPr/>
        </p:nvGrpSpPr>
        <p:grpSpPr>
          <a:xfrm>
            <a:off x="2642392" y="3066325"/>
            <a:ext cx="1835867" cy="1117900"/>
            <a:chOff x="3177600" y="1388725"/>
            <a:chExt cx="2788800" cy="480900"/>
          </a:xfrm>
        </p:grpSpPr>
        <p:sp>
          <p:nvSpPr>
            <p:cNvPr id="195" name="Google Shape;195;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196" name="Google Shape;196;p44"/>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br>
                <a:rPr lang="en" sz="1100">
                  <a:solidFill>
                    <a:srgbClr val="25235D"/>
                  </a:solidFill>
                  <a:latin typeface="Inter"/>
                  <a:ea typeface="Inter"/>
                  <a:cs typeface="Inter"/>
                  <a:sym typeface="Inter"/>
                </a:rPr>
              </a:br>
              <a:r>
                <a:rPr lang="en" sz="1100">
                  <a:solidFill>
                    <a:srgbClr val="25235D"/>
                  </a:solidFill>
                  <a:latin typeface="Inter"/>
                  <a:ea typeface="Inter"/>
                  <a:cs typeface="Inter"/>
                  <a:sym typeface="Inter"/>
                </a:rPr>
                <a:t>We build people strategies for a world that no longer exists</a:t>
              </a:r>
              <a:endParaRPr b="1" sz="1100">
                <a:solidFill>
                  <a:srgbClr val="4F4BFF"/>
                </a:solidFill>
                <a:latin typeface="Inter"/>
                <a:ea typeface="Inter"/>
                <a:cs typeface="Inter"/>
                <a:sym typeface="Inter"/>
              </a:endParaRPr>
            </a:p>
          </p:txBody>
        </p:sp>
      </p:grpSp>
      <p:grpSp>
        <p:nvGrpSpPr>
          <p:cNvPr id="197" name="Google Shape;197;p44"/>
          <p:cNvGrpSpPr/>
          <p:nvPr/>
        </p:nvGrpSpPr>
        <p:grpSpPr>
          <a:xfrm>
            <a:off x="4674195" y="3066326"/>
            <a:ext cx="1835867" cy="1117900"/>
            <a:chOff x="3177600" y="1388725"/>
            <a:chExt cx="2788800" cy="480900"/>
          </a:xfrm>
        </p:grpSpPr>
        <p:sp>
          <p:nvSpPr>
            <p:cNvPr id="198" name="Google Shape;198;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199" name="Google Shape;199;p44"/>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br>
                <a:rPr lang="en" sz="1100">
                  <a:solidFill>
                    <a:srgbClr val="25235D"/>
                  </a:solidFill>
                  <a:latin typeface="Inter"/>
                  <a:ea typeface="Inter"/>
                  <a:cs typeface="Inter"/>
                  <a:sym typeface="Inter"/>
                </a:rPr>
              </a:br>
              <a:r>
                <a:rPr lang="en" sz="1100">
                  <a:solidFill>
                    <a:srgbClr val="25235D"/>
                  </a:solidFill>
                  <a:latin typeface="Inter"/>
                  <a:ea typeface="Inter"/>
                  <a:cs typeface="Inter"/>
                  <a:sym typeface="Inter"/>
                </a:rPr>
                <a:t>We rely on outdated spreadsheets with no visibility into real work</a:t>
              </a:r>
              <a:endParaRPr sz="1100">
                <a:solidFill>
                  <a:srgbClr val="25235D"/>
                </a:solidFill>
                <a:latin typeface="Inter"/>
                <a:ea typeface="Inter"/>
                <a:cs typeface="Inter"/>
                <a:sym typeface="Inter"/>
              </a:endParaRPr>
            </a:p>
          </p:txBody>
        </p:sp>
      </p:grpSp>
      <p:grpSp>
        <p:nvGrpSpPr>
          <p:cNvPr id="200" name="Google Shape;200;p44"/>
          <p:cNvGrpSpPr/>
          <p:nvPr/>
        </p:nvGrpSpPr>
        <p:grpSpPr>
          <a:xfrm>
            <a:off x="6706006" y="3066326"/>
            <a:ext cx="1835873" cy="1117900"/>
            <a:chOff x="3177600" y="1388725"/>
            <a:chExt cx="2788808" cy="480900"/>
          </a:xfrm>
        </p:grpSpPr>
        <p:sp>
          <p:nvSpPr>
            <p:cNvPr id="201" name="Google Shape;201;p44"/>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202" name="Google Shape;202;p44"/>
            <p:cNvSpPr txBox="1"/>
            <p:nvPr/>
          </p:nvSpPr>
          <p:spPr>
            <a:xfrm>
              <a:off x="3177608" y="1429072"/>
              <a:ext cx="27888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br>
                <a:rPr lang="en" sz="1100">
                  <a:solidFill>
                    <a:srgbClr val="25235D"/>
                  </a:solidFill>
                  <a:latin typeface="Inter"/>
                  <a:ea typeface="Inter"/>
                  <a:cs typeface="Inter"/>
                  <a:sym typeface="Inter"/>
                </a:rPr>
              </a:br>
              <a:r>
                <a:rPr lang="en" sz="1100">
                  <a:solidFill>
                    <a:srgbClr val="25235D"/>
                  </a:solidFill>
                  <a:latin typeface="Inter"/>
                  <a:ea typeface="Inter"/>
                  <a:cs typeface="Inter"/>
                  <a:sym typeface="Inter"/>
                </a:rPr>
                <a:t>We hire, train, and plan for jobs that have already changed — or don’t exist anymore</a:t>
              </a:r>
              <a:endParaRPr b="1" sz="1100">
                <a:solidFill>
                  <a:srgbClr val="25235D"/>
                </a:solidFill>
                <a:latin typeface="Inter"/>
                <a:ea typeface="Inter"/>
                <a:cs typeface="Inter"/>
                <a:sym typeface="Inter"/>
              </a:endParaRPr>
            </a:p>
          </p:txBody>
        </p:sp>
      </p:grpSp>
      <p:cxnSp>
        <p:nvCxnSpPr>
          <p:cNvPr id="203" name="Google Shape;203;p44"/>
          <p:cNvCxnSpPr>
            <a:stCxn id="188" idx="2"/>
            <a:endCxn id="192" idx="0"/>
          </p:cNvCxnSpPr>
          <p:nvPr/>
        </p:nvCxnSpPr>
        <p:spPr>
          <a:xfrm rot="5400000">
            <a:off x="2840306" y="1330310"/>
            <a:ext cx="424200" cy="3048000"/>
          </a:xfrm>
          <a:prstGeom prst="bentConnector3">
            <a:avLst>
              <a:gd fmla="val 49990" name="adj1"/>
            </a:avLst>
          </a:prstGeom>
          <a:noFill/>
          <a:ln cap="flat" cmpd="sng" w="9525">
            <a:solidFill>
              <a:schemeClr val="dk2"/>
            </a:solidFill>
            <a:prstDash val="solid"/>
            <a:round/>
            <a:headEnd len="med" w="med" type="none"/>
            <a:tailEnd len="med" w="med" type="none"/>
          </a:ln>
        </p:spPr>
      </p:cxnSp>
      <p:cxnSp>
        <p:nvCxnSpPr>
          <p:cNvPr id="204" name="Google Shape;204;p44"/>
          <p:cNvCxnSpPr>
            <a:stCxn id="188" idx="2"/>
            <a:endCxn id="195" idx="0"/>
          </p:cNvCxnSpPr>
          <p:nvPr/>
        </p:nvCxnSpPr>
        <p:spPr>
          <a:xfrm rot="5400000">
            <a:off x="3856256" y="2346260"/>
            <a:ext cx="424200" cy="1016100"/>
          </a:xfrm>
          <a:prstGeom prst="bentConnector3">
            <a:avLst>
              <a:gd fmla="val 49990" name="adj1"/>
            </a:avLst>
          </a:prstGeom>
          <a:noFill/>
          <a:ln cap="flat" cmpd="sng" w="9525">
            <a:solidFill>
              <a:schemeClr val="dk2"/>
            </a:solidFill>
            <a:prstDash val="solid"/>
            <a:round/>
            <a:headEnd len="med" w="med" type="none"/>
            <a:tailEnd len="med" w="med" type="none"/>
          </a:ln>
        </p:spPr>
      </p:cxnSp>
      <p:cxnSp>
        <p:nvCxnSpPr>
          <p:cNvPr id="205" name="Google Shape;205;p44"/>
          <p:cNvCxnSpPr>
            <a:stCxn id="188" idx="2"/>
            <a:endCxn id="198" idx="0"/>
          </p:cNvCxnSpPr>
          <p:nvPr/>
        </p:nvCxnSpPr>
        <p:spPr>
          <a:xfrm flipH="1" rot="-5400000">
            <a:off x="4872206" y="2346410"/>
            <a:ext cx="424200" cy="1015800"/>
          </a:xfrm>
          <a:prstGeom prst="bentConnector3">
            <a:avLst>
              <a:gd fmla="val 49990" name="adj1"/>
            </a:avLst>
          </a:prstGeom>
          <a:noFill/>
          <a:ln cap="flat" cmpd="sng" w="9525">
            <a:solidFill>
              <a:schemeClr val="dk2"/>
            </a:solidFill>
            <a:prstDash val="solid"/>
            <a:round/>
            <a:headEnd len="med" w="med" type="none"/>
            <a:tailEnd len="med" w="med" type="none"/>
          </a:ln>
        </p:spPr>
      </p:cxnSp>
      <p:cxnSp>
        <p:nvCxnSpPr>
          <p:cNvPr id="206" name="Google Shape;206;p44"/>
          <p:cNvCxnSpPr>
            <a:stCxn id="188" idx="2"/>
            <a:endCxn id="201" idx="0"/>
          </p:cNvCxnSpPr>
          <p:nvPr/>
        </p:nvCxnSpPr>
        <p:spPr>
          <a:xfrm flipH="1" rot="-5400000">
            <a:off x="5888006" y="1330610"/>
            <a:ext cx="424200" cy="3047400"/>
          </a:xfrm>
          <a:prstGeom prst="bentConnector3">
            <a:avLst>
              <a:gd fmla="val 49990" name="adj1"/>
            </a:avLst>
          </a:prstGeom>
          <a:noFill/>
          <a:ln cap="flat" cmpd="sng" w="9525">
            <a:solidFill>
              <a:schemeClr val="dk2"/>
            </a:solidFill>
            <a:prstDash val="solid"/>
            <a:round/>
            <a:headEnd len="med" w="med" type="none"/>
            <a:tailEnd len="med" w="med" type="none"/>
          </a:ln>
        </p:spPr>
      </p:cxnSp>
      <p:sp>
        <p:nvSpPr>
          <p:cNvPr id="207" name="Google Shape;207;p44"/>
          <p:cNvSpPr txBox="1"/>
          <p:nvPr/>
        </p:nvSpPr>
        <p:spPr>
          <a:xfrm>
            <a:off x="1238725" y="4418025"/>
            <a:ext cx="6675000" cy="58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lang="en" sz="1200">
                <a:solidFill>
                  <a:schemeClr val="dk1"/>
                </a:solidFill>
                <a:latin typeface="Inter"/>
                <a:ea typeface="Inter"/>
                <a:cs typeface="Inter"/>
                <a:sym typeface="Inter"/>
              </a:rPr>
              <a:t>If we don’t evolve now, we’ll fall behind — not from lack of effort, </a:t>
            </a:r>
            <a:br>
              <a:rPr lang="en" sz="1200">
                <a:solidFill>
                  <a:schemeClr val="dk1"/>
                </a:solidFill>
                <a:latin typeface="Inter"/>
                <a:ea typeface="Inter"/>
                <a:cs typeface="Inter"/>
                <a:sym typeface="Inter"/>
              </a:rPr>
            </a:br>
            <a:r>
              <a:rPr lang="en" sz="1200">
                <a:solidFill>
                  <a:schemeClr val="dk1"/>
                </a:solidFill>
                <a:latin typeface="Inter"/>
                <a:ea typeface="Inter"/>
                <a:cs typeface="Inter"/>
                <a:sym typeface="Inter"/>
              </a:rPr>
              <a:t>but from working off a structure that can’t keep up.</a:t>
            </a:r>
            <a:endParaRPr sz="1200">
              <a:solidFill>
                <a:schemeClr val="dk1"/>
              </a:solidFill>
              <a:latin typeface="Inter"/>
              <a:ea typeface="Inter"/>
              <a:cs typeface="Inter"/>
              <a:sym typeface="Inter"/>
            </a:endParaRPr>
          </a:p>
        </p:txBody>
      </p:sp>
      <p:pic>
        <p:nvPicPr>
          <p:cNvPr id="208" name="Google Shape;208;p44"/>
          <p:cNvPicPr preferRelativeResize="0"/>
          <p:nvPr/>
        </p:nvPicPr>
        <p:blipFill>
          <a:blip r:embed="rId4">
            <a:alphaModFix/>
          </a:blip>
          <a:stretch>
            <a:fillRect/>
          </a:stretch>
        </p:blipFill>
        <p:spPr>
          <a:xfrm>
            <a:off x="239600" y="337700"/>
            <a:ext cx="402467" cy="4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45" title="Screenshot 2025-05-22 at 9.26.33 AM.png"/>
          <p:cNvPicPr preferRelativeResize="0"/>
          <p:nvPr/>
        </p:nvPicPr>
        <p:blipFill>
          <a:blip r:embed="rId3">
            <a:alphaModFix/>
          </a:blip>
          <a:stretch>
            <a:fillRect/>
          </a:stretch>
        </p:blipFill>
        <p:spPr>
          <a:xfrm>
            <a:off x="0" y="0"/>
            <a:ext cx="9143997" cy="5134566"/>
          </a:xfrm>
          <a:prstGeom prst="rect">
            <a:avLst/>
          </a:prstGeom>
          <a:noFill/>
          <a:ln>
            <a:noFill/>
          </a:ln>
        </p:spPr>
      </p:pic>
      <p:pic>
        <p:nvPicPr>
          <p:cNvPr id="214" name="Google Shape;214;p45"/>
          <p:cNvPicPr preferRelativeResize="0"/>
          <p:nvPr/>
        </p:nvPicPr>
        <p:blipFill>
          <a:blip r:embed="rId4">
            <a:alphaModFix/>
          </a:blip>
          <a:stretch>
            <a:fillRect/>
          </a:stretch>
        </p:blipFill>
        <p:spPr>
          <a:xfrm>
            <a:off x="8731103" y="89241"/>
            <a:ext cx="273800" cy="272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46"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sp>
        <p:nvSpPr>
          <p:cNvPr id="220" name="Google Shape;220;p46"/>
          <p:cNvSpPr txBox="1"/>
          <p:nvPr/>
        </p:nvSpPr>
        <p:spPr>
          <a:xfrm>
            <a:off x="1303950" y="509300"/>
            <a:ext cx="6536100" cy="6003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The New Work Architecture</a:t>
            </a:r>
            <a:endParaRPr b="1" sz="3000">
              <a:solidFill>
                <a:srgbClr val="25235D"/>
              </a:solidFill>
              <a:latin typeface="Poppins"/>
              <a:ea typeface="Poppins"/>
              <a:cs typeface="Poppins"/>
              <a:sym typeface="Poppins"/>
            </a:endParaRPr>
          </a:p>
        </p:txBody>
      </p:sp>
      <p:sp>
        <p:nvSpPr>
          <p:cNvPr id="221" name="Google Shape;221;p46"/>
          <p:cNvSpPr txBox="1"/>
          <p:nvPr/>
        </p:nvSpPr>
        <p:spPr>
          <a:xfrm>
            <a:off x="1403700" y="1098800"/>
            <a:ext cx="6336600" cy="3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a:solidFill>
                  <a:srgbClr val="25235D"/>
                </a:solidFill>
                <a:latin typeface="Inter"/>
                <a:ea typeface="Inter"/>
                <a:cs typeface="Inter"/>
                <a:sym typeface="Inter"/>
              </a:rPr>
              <a:t>The Critical I</a:t>
            </a:r>
            <a:r>
              <a:rPr lang="en">
                <a:solidFill>
                  <a:srgbClr val="25235D"/>
                </a:solidFill>
                <a:latin typeface="Inter"/>
                <a:ea typeface="Inter"/>
                <a:cs typeface="Inter"/>
                <a:sym typeface="Inter"/>
              </a:rPr>
              <a:t>nfrastructure for an AI-Powered Workforce</a:t>
            </a:r>
            <a:r>
              <a:rPr lang="en">
                <a:solidFill>
                  <a:srgbClr val="25235D"/>
                </a:solidFill>
                <a:latin typeface="Inter"/>
                <a:ea typeface="Inter"/>
                <a:cs typeface="Inter"/>
                <a:sym typeface="Inter"/>
              </a:rPr>
              <a:t> </a:t>
            </a:r>
            <a:endParaRPr b="1">
              <a:solidFill>
                <a:srgbClr val="25235D"/>
              </a:solidFill>
              <a:latin typeface="Inter"/>
              <a:ea typeface="Inter"/>
              <a:cs typeface="Inter"/>
              <a:sym typeface="Inter"/>
            </a:endParaRPr>
          </a:p>
        </p:txBody>
      </p:sp>
      <p:grpSp>
        <p:nvGrpSpPr>
          <p:cNvPr id="222" name="Google Shape;222;p46"/>
          <p:cNvGrpSpPr/>
          <p:nvPr/>
        </p:nvGrpSpPr>
        <p:grpSpPr>
          <a:xfrm>
            <a:off x="515791" y="1911097"/>
            <a:ext cx="8131238" cy="483154"/>
            <a:chOff x="3771637" y="2230622"/>
            <a:chExt cx="2019600" cy="480900"/>
          </a:xfrm>
        </p:grpSpPr>
        <p:sp>
          <p:nvSpPr>
            <p:cNvPr id="223" name="Google Shape;223;p46"/>
            <p:cNvSpPr/>
            <p:nvPr/>
          </p:nvSpPr>
          <p:spPr>
            <a:xfrm>
              <a:off x="3771637"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24" name="Google Shape;224;p46"/>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Creates a consistent foundation across the org; supports clarity, equity, and global alignment</a:t>
              </a:r>
              <a:endParaRPr sz="1100">
                <a:solidFill>
                  <a:srgbClr val="25235D"/>
                </a:solidFill>
                <a:latin typeface="Inter"/>
                <a:ea typeface="Inter"/>
                <a:cs typeface="Inter"/>
                <a:sym typeface="Inter"/>
              </a:endParaRPr>
            </a:p>
          </p:txBody>
        </p:sp>
      </p:grpSp>
      <p:grpSp>
        <p:nvGrpSpPr>
          <p:cNvPr id="225" name="Google Shape;225;p46"/>
          <p:cNvGrpSpPr/>
          <p:nvPr/>
        </p:nvGrpSpPr>
        <p:grpSpPr>
          <a:xfrm>
            <a:off x="505401" y="1910885"/>
            <a:ext cx="3412237" cy="483141"/>
            <a:chOff x="3536980" y="1388715"/>
            <a:chExt cx="1757367" cy="795600"/>
          </a:xfrm>
        </p:grpSpPr>
        <p:sp>
          <p:nvSpPr>
            <p:cNvPr id="226" name="Google Shape;226;p46"/>
            <p:cNvSpPr/>
            <p:nvPr/>
          </p:nvSpPr>
          <p:spPr>
            <a:xfrm>
              <a:off x="3536980" y="1388715"/>
              <a:ext cx="17571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7" name="Google Shape;227;p46"/>
            <p:cNvSpPr txBox="1"/>
            <p:nvPr/>
          </p:nvSpPr>
          <p:spPr>
            <a:xfrm>
              <a:off x="3914347" y="1491319"/>
              <a:ext cx="13800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Role, Role Group, Role Hierarchy &amp; Standardization</a:t>
              </a:r>
              <a:endParaRPr b="1" sz="1100">
                <a:solidFill>
                  <a:srgbClr val="25235D"/>
                </a:solidFill>
                <a:latin typeface="Inter"/>
                <a:ea typeface="Inter"/>
                <a:cs typeface="Inter"/>
                <a:sym typeface="Inter"/>
              </a:endParaRPr>
            </a:p>
          </p:txBody>
        </p:sp>
      </p:grpSp>
      <p:grpSp>
        <p:nvGrpSpPr>
          <p:cNvPr id="228" name="Google Shape;228;p46"/>
          <p:cNvGrpSpPr/>
          <p:nvPr/>
        </p:nvGrpSpPr>
        <p:grpSpPr>
          <a:xfrm>
            <a:off x="515764" y="2394412"/>
            <a:ext cx="8131238" cy="483154"/>
            <a:chOff x="3771630" y="2230612"/>
            <a:chExt cx="2019600" cy="480900"/>
          </a:xfrm>
        </p:grpSpPr>
        <p:sp>
          <p:nvSpPr>
            <p:cNvPr id="229" name="Google Shape;229;p46"/>
            <p:cNvSpPr/>
            <p:nvPr/>
          </p:nvSpPr>
          <p:spPr>
            <a:xfrm>
              <a:off x="3771630" y="223061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30" name="Google Shape;230;p46"/>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Brings visibility to actual work; enables AI vs human mapping, automation, and operational design</a:t>
              </a:r>
              <a:endParaRPr sz="1100">
                <a:solidFill>
                  <a:srgbClr val="25235D"/>
                </a:solidFill>
                <a:latin typeface="Inter"/>
                <a:ea typeface="Inter"/>
                <a:cs typeface="Inter"/>
                <a:sym typeface="Inter"/>
              </a:endParaRPr>
            </a:p>
          </p:txBody>
        </p:sp>
      </p:grpSp>
      <p:grpSp>
        <p:nvGrpSpPr>
          <p:cNvPr id="231" name="Google Shape;231;p46"/>
          <p:cNvGrpSpPr/>
          <p:nvPr/>
        </p:nvGrpSpPr>
        <p:grpSpPr>
          <a:xfrm>
            <a:off x="505401" y="2394239"/>
            <a:ext cx="3411718" cy="483141"/>
            <a:chOff x="3536978" y="1388762"/>
            <a:chExt cx="1757100" cy="795600"/>
          </a:xfrm>
        </p:grpSpPr>
        <p:sp>
          <p:nvSpPr>
            <p:cNvPr id="232" name="Google Shape;232;p46"/>
            <p:cNvSpPr/>
            <p:nvPr/>
          </p:nvSpPr>
          <p:spPr>
            <a:xfrm>
              <a:off x="3536978" y="1388762"/>
              <a:ext cx="17571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46"/>
            <p:cNvSpPr txBox="1"/>
            <p:nvPr/>
          </p:nvSpPr>
          <p:spPr>
            <a:xfrm>
              <a:off x="3914345" y="1491328"/>
              <a:ext cx="13797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Tasks &amp; Subtasks</a:t>
              </a:r>
              <a:endParaRPr b="1" sz="1200">
                <a:solidFill>
                  <a:srgbClr val="25235D"/>
                </a:solidFill>
                <a:latin typeface="Inter"/>
                <a:ea typeface="Inter"/>
                <a:cs typeface="Inter"/>
                <a:sym typeface="Inter"/>
              </a:endParaRPr>
            </a:p>
          </p:txBody>
        </p:sp>
      </p:grpSp>
      <p:grpSp>
        <p:nvGrpSpPr>
          <p:cNvPr id="234" name="Google Shape;234;p46"/>
          <p:cNvGrpSpPr/>
          <p:nvPr/>
        </p:nvGrpSpPr>
        <p:grpSpPr>
          <a:xfrm>
            <a:off x="505415" y="2877725"/>
            <a:ext cx="8136069" cy="483154"/>
            <a:chOff x="3770344" y="2230607"/>
            <a:chExt cx="2020800" cy="480900"/>
          </a:xfrm>
        </p:grpSpPr>
        <p:sp>
          <p:nvSpPr>
            <p:cNvPr id="235" name="Google Shape;235;p46"/>
            <p:cNvSpPr/>
            <p:nvPr/>
          </p:nvSpPr>
          <p:spPr>
            <a:xfrm>
              <a:off x="3770344" y="2230607"/>
              <a:ext cx="20208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36" name="Google Shape;236;p46"/>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Clarifies what success looks like; connects roles to business impact and performance expectations</a:t>
              </a:r>
              <a:endParaRPr sz="1100">
                <a:solidFill>
                  <a:srgbClr val="25235D"/>
                </a:solidFill>
                <a:latin typeface="Inter"/>
                <a:ea typeface="Inter"/>
                <a:cs typeface="Inter"/>
                <a:sym typeface="Inter"/>
              </a:endParaRPr>
            </a:p>
          </p:txBody>
        </p:sp>
      </p:grpSp>
      <p:grpSp>
        <p:nvGrpSpPr>
          <p:cNvPr id="237" name="Google Shape;237;p46"/>
          <p:cNvGrpSpPr/>
          <p:nvPr/>
        </p:nvGrpSpPr>
        <p:grpSpPr>
          <a:xfrm>
            <a:off x="505401" y="2877546"/>
            <a:ext cx="3407058" cy="483141"/>
            <a:chOff x="3539643" y="1388744"/>
            <a:chExt cx="1754700" cy="795600"/>
          </a:xfrm>
        </p:grpSpPr>
        <p:sp>
          <p:nvSpPr>
            <p:cNvPr id="238" name="Google Shape;238;p46"/>
            <p:cNvSpPr/>
            <p:nvPr/>
          </p:nvSpPr>
          <p:spPr>
            <a:xfrm>
              <a:off x="3539643" y="1388744"/>
              <a:ext cx="17547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46"/>
            <p:cNvSpPr txBox="1"/>
            <p:nvPr/>
          </p:nvSpPr>
          <p:spPr>
            <a:xfrm>
              <a:off x="3917010" y="1491310"/>
              <a:ext cx="13770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Outcomes &amp; Responsibilities</a:t>
              </a:r>
              <a:endParaRPr b="1" sz="1200">
                <a:solidFill>
                  <a:srgbClr val="25235D"/>
                </a:solidFill>
                <a:latin typeface="Inter"/>
                <a:ea typeface="Inter"/>
                <a:cs typeface="Inter"/>
                <a:sym typeface="Inter"/>
              </a:endParaRPr>
            </a:p>
          </p:txBody>
        </p:sp>
      </p:grpSp>
      <p:grpSp>
        <p:nvGrpSpPr>
          <p:cNvPr id="240" name="Google Shape;240;p46"/>
          <p:cNvGrpSpPr/>
          <p:nvPr/>
        </p:nvGrpSpPr>
        <p:grpSpPr>
          <a:xfrm>
            <a:off x="515765" y="3361058"/>
            <a:ext cx="8131238" cy="483154"/>
            <a:chOff x="3771630" y="2230622"/>
            <a:chExt cx="2019600" cy="480900"/>
          </a:xfrm>
        </p:grpSpPr>
        <p:sp>
          <p:nvSpPr>
            <p:cNvPr id="241" name="Google Shape;241;p46"/>
            <p:cNvSpPr/>
            <p:nvPr/>
          </p:nvSpPr>
          <p:spPr>
            <a:xfrm>
              <a:off x="3771630"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42" name="Google Shape;242;p46"/>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Drives accurate hiring, learning, and mobility; links skills directly to value-creating work</a:t>
              </a:r>
              <a:endParaRPr sz="1100">
                <a:solidFill>
                  <a:srgbClr val="25235D"/>
                </a:solidFill>
                <a:latin typeface="Inter"/>
                <a:ea typeface="Inter"/>
                <a:cs typeface="Inter"/>
                <a:sym typeface="Inter"/>
              </a:endParaRPr>
            </a:p>
          </p:txBody>
        </p:sp>
      </p:grpSp>
      <p:grpSp>
        <p:nvGrpSpPr>
          <p:cNvPr id="243" name="Google Shape;243;p46"/>
          <p:cNvGrpSpPr/>
          <p:nvPr/>
        </p:nvGrpSpPr>
        <p:grpSpPr>
          <a:xfrm>
            <a:off x="510588" y="3360857"/>
            <a:ext cx="3407050" cy="483141"/>
            <a:chOff x="3539649" y="1388733"/>
            <a:chExt cx="1754696" cy="795600"/>
          </a:xfrm>
        </p:grpSpPr>
        <p:sp>
          <p:nvSpPr>
            <p:cNvPr id="244" name="Google Shape;244;p46"/>
            <p:cNvSpPr/>
            <p:nvPr/>
          </p:nvSpPr>
          <p:spPr>
            <a:xfrm>
              <a:off x="3539649" y="1388733"/>
              <a:ext cx="17544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5" name="Google Shape;245;p46"/>
            <p:cNvSpPr txBox="1"/>
            <p:nvPr/>
          </p:nvSpPr>
          <p:spPr>
            <a:xfrm>
              <a:off x="3914345" y="1491292"/>
              <a:ext cx="13800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Skills Needed for Tasks</a:t>
              </a:r>
              <a:endParaRPr b="1" sz="1200">
                <a:solidFill>
                  <a:srgbClr val="25235D"/>
                </a:solidFill>
                <a:latin typeface="Inter"/>
                <a:ea typeface="Inter"/>
                <a:cs typeface="Inter"/>
                <a:sym typeface="Inter"/>
              </a:endParaRPr>
            </a:p>
          </p:txBody>
        </p:sp>
      </p:grpSp>
      <p:grpSp>
        <p:nvGrpSpPr>
          <p:cNvPr id="246" name="Google Shape;246;p46"/>
          <p:cNvGrpSpPr/>
          <p:nvPr/>
        </p:nvGrpSpPr>
        <p:grpSpPr>
          <a:xfrm>
            <a:off x="510590" y="3844372"/>
            <a:ext cx="8131238" cy="483154"/>
            <a:chOff x="3771630" y="2230622"/>
            <a:chExt cx="2019600" cy="480900"/>
          </a:xfrm>
        </p:grpSpPr>
        <p:sp>
          <p:nvSpPr>
            <p:cNvPr id="247" name="Google Shape;247;p46"/>
            <p:cNvSpPr/>
            <p:nvPr/>
          </p:nvSpPr>
          <p:spPr>
            <a:xfrm>
              <a:off x="3771630"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48" name="Google Shape;248;p46"/>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Aligns pay to real contribution; ensures fairness across evolving, AI-augmented roles</a:t>
              </a:r>
              <a:endParaRPr sz="1100">
                <a:solidFill>
                  <a:srgbClr val="25235D"/>
                </a:solidFill>
                <a:latin typeface="Inter"/>
                <a:ea typeface="Inter"/>
                <a:cs typeface="Inter"/>
                <a:sym typeface="Inter"/>
              </a:endParaRPr>
            </a:p>
          </p:txBody>
        </p:sp>
      </p:grpSp>
      <p:grpSp>
        <p:nvGrpSpPr>
          <p:cNvPr id="249" name="Google Shape;249;p46"/>
          <p:cNvGrpSpPr/>
          <p:nvPr/>
        </p:nvGrpSpPr>
        <p:grpSpPr>
          <a:xfrm>
            <a:off x="515214" y="3844170"/>
            <a:ext cx="3396599" cy="483141"/>
            <a:chOff x="3544697" y="1388733"/>
            <a:chExt cx="1749313" cy="795600"/>
          </a:xfrm>
        </p:grpSpPr>
        <p:sp>
          <p:nvSpPr>
            <p:cNvPr id="250" name="Google Shape;250;p46"/>
            <p:cNvSpPr/>
            <p:nvPr/>
          </p:nvSpPr>
          <p:spPr>
            <a:xfrm>
              <a:off x="3544697" y="1388733"/>
              <a:ext cx="17493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1" name="Google Shape;251;p46"/>
            <p:cNvSpPr txBox="1"/>
            <p:nvPr/>
          </p:nvSpPr>
          <p:spPr>
            <a:xfrm>
              <a:off x="3917010" y="1491320"/>
              <a:ext cx="13770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Compensation &amp; Reward Bands</a:t>
              </a:r>
              <a:endParaRPr b="1" sz="1200">
                <a:solidFill>
                  <a:srgbClr val="25235D"/>
                </a:solidFill>
                <a:latin typeface="Inter"/>
                <a:ea typeface="Inter"/>
                <a:cs typeface="Inter"/>
                <a:sym typeface="Inter"/>
              </a:endParaRPr>
            </a:p>
          </p:txBody>
        </p:sp>
      </p:grpSp>
      <p:grpSp>
        <p:nvGrpSpPr>
          <p:cNvPr id="252" name="Google Shape;252;p46"/>
          <p:cNvGrpSpPr/>
          <p:nvPr/>
        </p:nvGrpSpPr>
        <p:grpSpPr>
          <a:xfrm>
            <a:off x="515212" y="4327685"/>
            <a:ext cx="8131238" cy="483154"/>
            <a:chOff x="3771493" y="2230622"/>
            <a:chExt cx="2019600" cy="480900"/>
          </a:xfrm>
        </p:grpSpPr>
        <p:sp>
          <p:nvSpPr>
            <p:cNvPr id="253" name="Google Shape;253;p46"/>
            <p:cNvSpPr/>
            <p:nvPr/>
          </p:nvSpPr>
          <p:spPr>
            <a:xfrm>
              <a:off x="3771493" y="2230622"/>
              <a:ext cx="2019600" cy="480900"/>
            </a:xfrm>
            <a:prstGeom prst="roundRect">
              <a:avLst>
                <a:gd fmla="val 12880" name="adj"/>
              </a:avLst>
            </a:prstGeom>
            <a:solidFill>
              <a:srgbClr val="EEEEEE"/>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54" name="Google Shape;254;p46"/>
            <p:cNvSpPr txBox="1"/>
            <p:nvPr/>
          </p:nvSpPr>
          <p:spPr>
            <a:xfrm>
              <a:off x="4690558" y="2316118"/>
              <a:ext cx="1040100" cy="309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1200"/>
                </a:spcBef>
                <a:spcAft>
                  <a:spcPts val="1200"/>
                </a:spcAft>
                <a:buNone/>
              </a:pPr>
              <a:r>
                <a:rPr lang="en" sz="1100">
                  <a:solidFill>
                    <a:srgbClr val="25235D"/>
                  </a:solidFill>
                  <a:latin typeface="Inter"/>
                  <a:ea typeface="Inter"/>
                  <a:cs typeface="Inter"/>
                  <a:sym typeface="Inter"/>
                </a:rPr>
                <a:t>Powers mobility across roles and functions; helps people transition as work evolves</a:t>
              </a:r>
              <a:endParaRPr sz="1100">
                <a:solidFill>
                  <a:srgbClr val="25235D"/>
                </a:solidFill>
                <a:latin typeface="Inter"/>
                <a:ea typeface="Inter"/>
                <a:cs typeface="Inter"/>
                <a:sym typeface="Inter"/>
              </a:endParaRPr>
            </a:p>
          </p:txBody>
        </p:sp>
      </p:grpSp>
      <p:grpSp>
        <p:nvGrpSpPr>
          <p:cNvPr id="255" name="Google Shape;255;p46"/>
          <p:cNvGrpSpPr/>
          <p:nvPr/>
        </p:nvGrpSpPr>
        <p:grpSpPr>
          <a:xfrm>
            <a:off x="515211" y="4327483"/>
            <a:ext cx="3402398" cy="483141"/>
            <a:chOff x="3542030" y="1388733"/>
            <a:chExt cx="1752300" cy="795600"/>
          </a:xfrm>
        </p:grpSpPr>
        <p:sp>
          <p:nvSpPr>
            <p:cNvPr id="256" name="Google Shape;256;p46"/>
            <p:cNvSpPr/>
            <p:nvPr/>
          </p:nvSpPr>
          <p:spPr>
            <a:xfrm>
              <a:off x="3542030" y="1388733"/>
              <a:ext cx="1752300" cy="795600"/>
            </a:xfrm>
            <a:prstGeom prst="roundRect">
              <a:avLst>
                <a:gd fmla="val 9235"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7" name="Google Shape;257;p46"/>
            <p:cNvSpPr txBox="1"/>
            <p:nvPr/>
          </p:nvSpPr>
          <p:spPr>
            <a:xfrm>
              <a:off x="3914345" y="1491309"/>
              <a:ext cx="1379700" cy="6033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None/>
              </a:pPr>
              <a:r>
                <a:rPr b="1" lang="en" sz="1100">
                  <a:solidFill>
                    <a:srgbClr val="25235D"/>
                  </a:solidFill>
                  <a:latin typeface="Inter"/>
                  <a:ea typeface="Inter"/>
                  <a:cs typeface="Inter"/>
                  <a:sym typeface="Inter"/>
                </a:rPr>
                <a:t>Career Paths &amp; Pivot Pathways</a:t>
              </a:r>
              <a:endParaRPr b="1" sz="1200">
                <a:solidFill>
                  <a:srgbClr val="25235D"/>
                </a:solidFill>
                <a:latin typeface="Inter"/>
                <a:ea typeface="Inter"/>
                <a:cs typeface="Inter"/>
                <a:sym typeface="Inter"/>
              </a:endParaRPr>
            </a:p>
          </p:txBody>
        </p:sp>
      </p:grpSp>
      <p:grpSp>
        <p:nvGrpSpPr>
          <p:cNvPr id="258" name="Google Shape;258;p46"/>
          <p:cNvGrpSpPr/>
          <p:nvPr/>
        </p:nvGrpSpPr>
        <p:grpSpPr>
          <a:xfrm>
            <a:off x="510129" y="1574371"/>
            <a:ext cx="8141515" cy="325103"/>
            <a:chOff x="3296529" y="1339930"/>
            <a:chExt cx="2485200" cy="503100"/>
          </a:xfrm>
        </p:grpSpPr>
        <p:sp>
          <p:nvSpPr>
            <p:cNvPr id="259" name="Google Shape;259;p46"/>
            <p:cNvSpPr/>
            <p:nvPr/>
          </p:nvSpPr>
          <p:spPr>
            <a:xfrm>
              <a:off x="3296529" y="1339930"/>
              <a:ext cx="2485200" cy="503100"/>
            </a:xfrm>
            <a:prstGeom prst="roundRect">
              <a:avLst>
                <a:gd fmla="val 23394" name="adj"/>
              </a:avLst>
            </a:prstGeom>
            <a:solidFill>
              <a:srgbClr val="4F4BFF">
                <a:alpha val="50000"/>
              </a:srgbClr>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60" name="Google Shape;260;p46"/>
            <p:cNvSpPr txBox="1"/>
            <p:nvPr/>
          </p:nvSpPr>
          <p:spPr>
            <a:xfrm>
              <a:off x="3476102" y="1429066"/>
              <a:ext cx="2132400" cy="338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100">
                  <a:solidFill>
                    <a:schemeClr val="lt1"/>
                  </a:solidFill>
                  <a:latin typeface="Inter"/>
                  <a:ea typeface="Inter"/>
                  <a:cs typeface="Inter"/>
                  <a:sym typeface="Inter"/>
                </a:rPr>
                <a:t>Why It Matters</a:t>
              </a:r>
              <a:endParaRPr b="1" sz="1100">
                <a:solidFill>
                  <a:schemeClr val="lt1"/>
                </a:solidFill>
                <a:latin typeface="Inter"/>
                <a:ea typeface="Inter"/>
                <a:cs typeface="Inter"/>
                <a:sym typeface="Inter"/>
              </a:endParaRPr>
            </a:p>
          </p:txBody>
        </p:sp>
      </p:grpSp>
      <p:grpSp>
        <p:nvGrpSpPr>
          <p:cNvPr id="261" name="Google Shape;261;p46"/>
          <p:cNvGrpSpPr/>
          <p:nvPr/>
        </p:nvGrpSpPr>
        <p:grpSpPr>
          <a:xfrm>
            <a:off x="505350" y="1574362"/>
            <a:ext cx="3427339" cy="310758"/>
            <a:chOff x="3296527" y="1339929"/>
            <a:chExt cx="2485200" cy="480900"/>
          </a:xfrm>
        </p:grpSpPr>
        <p:sp>
          <p:nvSpPr>
            <p:cNvPr id="262" name="Google Shape;262;p46"/>
            <p:cNvSpPr/>
            <p:nvPr/>
          </p:nvSpPr>
          <p:spPr>
            <a:xfrm>
              <a:off x="3296527" y="1339929"/>
              <a:ext cx="2485200" cy="480900"/>
            </a:xfrm>
            <a:prstGeom prst="roundRect">
              <a:avLst>
                <a:gd fmla="val 23394" name="adj"/>
              </a:avLst>
            </a:prstGeom>
            <a:solidFill>
              <a:srgbClr val="4F4BFF"/>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300"/>
            </a:p>
          </p:txBody>
        </p:sp>
        <p:sp>
          <p:nvSpPr>
            <p:cNvPr id="263" name="Google Shape;263;p46"/>
            <p:cNvSpPr txBox="1"/>
            <p:nvPr/>
          </p:nvSpPr>
          <p:spPr>
            <a:xfrm>
              <a:off x="3476102" y="1429066"/>
              <a:ext cx="2132400" cy="338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100">
                  <a:solidFill>
                    <a:schemeClr val="lt1"/>
                  </a:solidFill>
                  <a:latin typeface="Inter"/>
                  <a:ea typeface="Inter"/>
                  <a:cs typeface="Inter"/>
                  <a:sym typeface="Inter"/>
                </a:rPr>
                <a:t>Component (What it Needs)</a:t>
              </a:r>
              <a:endParaRPr b="1" sz="1100">
                <a:solidFill>
                  <a:schemeClr val="lt1"/>
                </a:solidFill>
                <a:latin typeface="Inter"/>
                <a:ea typeface="Inter"/>
                <a:cs typeface="Inter"/>
                <a:sym typeface="Inter"/>
              </a:endParaRPr>
            </a:p>
          </p:txBody>
        </p:sp>
      </p:grpSp>
      <p:sp>
        <p:nvSpPr>
          <p:cNvPr id="264" name="Google Shape;264;p46"/>
          <p:cNvSpPr txBox="1"/>
          <p:nvPr/>
        </p:nvSpPr>
        <p:spPr>
          <a:xfrm>
            <a:off x="587725" y="1960153"/>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65" name="Google Shape;265;p46"/>
          <p:cNvSpPr txBox="1"/>
          <p:nvPr/>
        </p:nvSpPr>
        <p:spPr>
          <a:xfrm>
            <a:off x="587725" y="2418853"/>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Clr>
                <a:schemeClr val="dk1"/>
              </a:buClr>
              <a:buSzPts val="1100"/>
              <a:buFont typeface="Arial"/>
              <a:buNone/>
            </a:pPr>
            <a:r>
              <a:rPr lang="en" sz="1800">
                <a:solidFill>
                  <a:schemeClr val="lt1"/>
                </a:solidFill>
              </a:rPr>
              <a:t>💼</a:t>
            </a:r>
            <a:endParaRPr sz="1800"/>
          </a:p>
        </p:txBody>
      </p:sp>
      <p:sp>
        <p:nvSpPr>
          <p:cNvPr id="266" name="Google Shape;266;p46"/>
          <p:cNvSpPr txBox="1"/>
          <p:nvPr/>
        </p:nvSpPr>
        <p:spPr>
          <a:xfrm>
            <a:off x="587725" y="2902166"/>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67" name="Google Shape;267;p46"/>
          <p:cNvSpPr txBox="1"/>
          <p:nvPr/>
        </p:nvSpPr>
        <p:spPr>
          <a:xfrm>
            <a:off x="587725" y="3373178"/>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68" name="Google Shape;268;p46"/>
          <p:cNvSpPr txBox="1"/>
          <p:nvPr/>
        </p:nvSpPr>
        <p:spPr>
          <a:xfrm>
            <a:off x="587725" y="3868791"/>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sp>
        <p:nvSpPr>
          <p:cNvPr id="269" name="Google Shape;269;p46"/>
          <p:cNvSpPr txBox="1"/>
          <p:nvPr/>
        </p:nvSpPr>
        <p:spPr>
          <a:xfrm>
            <a:off x="587725" y="4364428"/>
            <a:ext cx="568200" cy="4341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1800">
                <a:solidFill>
                  <a:srgbClr val="25235D"/>
                </a:solidFill>
                <a:latin typeface="Inter"/>
                <a:ea typeface="Inter"/>
                <a:cs typeface="Inter"/>
                <a:sym typeface="Inter"/>
              </a:rPr>
              <a:t>🔀</a:t>
            </a:r>
            <a:endParaRPr sz="1800"/>
          </a:p>
        </p:txBody>
      </p:sp>
      <p:pic>
        <p:nvPicPr>
          <p:cNvPr id="270" name="Google Shape;270;p46"/>
          <p:cNvPicPr preferRelativeResize="0"/>
          <p:nvPr/>
        </p:nvPicPr>
        <p:blipFill>
          <a:blip r:embed="rId4">
            <a:alphaModFix/>
          </a:blip>
          <a:stretch>
            <a:fillRect/>
          </a:stretch>
        </p:blipFill>
        <p:spPr>
          <a:xfrm>
            <a:off x="239600" y="337700"/>
            <a:ext cx="402467" cy="4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47" title="White Background (lighter).png"/>
          <p:cNvPicPr preferRelativeResize="0"/>
          <p:nvPr/>
        </p:nvPicPr>
        <p:blipFill>
          <a:blip r:embed="rId3">
            <a:alphaModFix/>
          </a:blip>
          <a:stretch>
            <a:fillRect/>
          </a:stretch>
        </p:blipFill>
        <p:spPr>
          <a:xfrm>
            <a:off x="4214" y="0"/>
            <a:ext cx="9144000" cy="5143500"/>
          </a:xfrm>
          <a:prstGeom prst="rect">
            <a:avLst/>
          </a:prstGeom>
          <a:noFill/>
          <a:ln>
            <a:noFill/>
          </a:ln>
        </p:spPr>
      </p:pic>
      <p:sp>
        <p:nvSpPr>
          <p:cNvPr id="276" name="Google Shape;276;p47"/>
          <p:cNvSpPr/>
          <p:nvPr/>
        </p:nvSpPr>
        <p:spPr>
          <a:xfrm>
            <a:off x="1661442" y="1306056"/>
            <a:ext cx="5829600" cy="1739700"/>
          </a:xfrm>
          <a:prstGeom prst="roundRect">
            <a:avLst>
              <a:gd fmla="val 10261" name="adj"/>
            </a:avLst>
          </a:prstGeom>
          <a:solidFill>
            <a:srgbClr val="E2E9F8"/>
          </a:solidFill>
          <a:ln cap="flat" cmpd="sng" w="28575">
            <a:solidFill>
              <a:schemeClr val="lt1"/>
            </a:solidFill>
            <a:prstDash val="solid"/>
            <a:round/>
            <a:headEnd len="sm" w="sm" type="none"/>
            <a:tailEnd len="sm" w="sm" type="none"/>
          </a:ln>
        </p:spPr>
        <p:txBody>
          <a:bodyPr anchorCtr="0" anchor="ctr" bIns="0" lIns="0" spcFirstLastPara="1" rIns="0" wrap="square" tIns="0">
            <a:noAutofit/>
          </a:bodyPr>
          <a:lstStyle/>
          <a:p>
            <a:pPr indent="0" lvl="0" marL="0" rtl="0" algn="ctr">
              <a:lnSpc>
                <a:spcPct val="110000"/>
              </a:lnSpc>
              <a:spcBef>
                <a:spcPts val="0"/>
              </a:spcBef>
              <a:spcAft>
                <a:spcPts val="0"/>
              </a:spcAft>
              <a:buNone/>
            </a:pPr>
            <a:r>
              <a:t/>
            </a:r>
            <a:endParaRPr sz="1500">
              <a:solidFill>
                <a:srgbClr val="18174D"/>
              </a:solidFill>
              <a:latin typeface="Poppins SemiBold"/>
              <a:ea typeface="Poppins SemiBold"/>
              <a:cs typeface="Poppins SemiBold"/>
              <a:sym typeface="Poppins SemiBold"/>
            </a:endParaRPr>
          </a:p>
        </p:txBody>
      </p:sp>
      <p:sp>
        <p:nvSpPr>
          <p:cNvPr id="277" name="Google Shape;277;p47"/>
          <p:cNvSpPr/>
          <p:nvPr/>
        </p:nvSpPr>
        <p:spPr>
          <a:xfrm>
            <a:off x="4345354" y="1072650"/>
            <a:ext cx="453300" cy="4533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8" name="Google Shape;278;p47"/>
          <p:cNvSpPr txBox="1"/>
          <p:nvPr/>
        </p:nvSpPr>
        <p:spPr>
          <a:xfrm>
            <a:off x="1469175" y="380300"/>
            <a:ext cx="6116400" cy="396000"/>
          </a:xfrm>
          <a:prstGeom prst="rect">
            <a:avLst/>
          </a:prstGeom>
          <a:noFill/>
          <a:ln>
            <a:noFill/>
          </a:ln>
        </p:spPr>
        <p:txBody>
          <a:bodyPr anchorCtr="0" anchor="t" bIns="91425" lIns="0" spcFirstLastPara="1" rIns="91425" wrap="square" tIns="0">
            <a:noAutofit/>
          </a:bodyPr>
          <a:lstStyle/>
          <a:p>
            <a:pPr indent="0" lvl="0" marL="0" rtl="0" algn="ctr">
              <a:lnSpc>
                <a:spcPct val="90000"/>
              </a:lnSpc>
              <a:spcBef>
                <a:spcPts val="0"/>
              </a:spcBef>
              <a:spcAft>
                <a:spcPts val="0"/>
              </a:spcAft>
              <a:buNone/>
            </a:pPr>
            <a:r>
              <a:rPr b="1" lang="en" sz="3000">
                <a:solidFill>
                  <a:srgbClr val="25235D"/>
                </a:solidFill>
                <a:latin typeface="Poppins"/>
                <a:ea typeface="Poppins"/>
                <a:cs typeface="Poppins"/>
                <a:sym typeface="Poppins"/>
              </a:rPr>
              <a:t>Work Architecture Powers</a:t>
            </a:r>
            <a:endParaRPr b="1" sz="3100">
              <a:solidFill>
                <a:srgbClr val="25235D"/>
              </a:solidFill>
              <a:latin typeface="Poppins"/>
              <a:ea typeface="Poppins"/>
              <a:cs typeface="Poppins"/>
              <a:sym typeface="Poppins"/>
            </a:endParaRPr>
          </a:p>
        </p:txBody>
      </p:sp>
      <p:sp>
        <p:nvSpPr>
          <p:cNvPr id="279" name="Google Shape;279;p47"/>
          <p:cNvSpPr/>
          <p:nvPr/>
        </p:nvSpPr>
        <p:spPr>
          <a:xfrm>
            <a:off x="1812340" y="2301052"/>
            <a:ext cx="5527800" cy="584400"/>
          </a:xfrm>
          <a:prstGeom prst="roundRect">
            <a:avLst>
              <a:gd fmla="val 10261" name="adj"/>
            </a:avLst>
          </a:prstGeom>
          <a:solidFill>
            <a:srgbClr val="4F4BFF"/>
          </a:solid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 sz="1700">
                <a:solidFill>
                  <a:srgbClr val="FFFFFF"/>
                </a:solidFill>
                <a:latin typeface="Poppins SemiBold"/>
                <a:ea typeface="Poppins SemiBold"/>
                <a:cs typeface="Poppins SemiBold"/>
                <a:sym typeface="Poppins SemiBold"/>
              </a:rPr>
              <a:t>Work </a:t>
            </a:r>
            <a:r>
              <a:rPr lang="en" sz="1700">
                <a:solidFill>
                  <a:srgbClr val="FFFFFF"/>
                </a:solidFill>
                <a:latin typeface="Poppins SemiBold"/>
                <a:ea typeface="Poppins SemiBold"/>
                <a:cs typeface="Poppins SemiBold"/>
                <a:sym typeface="Poppins SemiBold"/>
              </a:rPr>
              <a:t>Ontology</a:t>
            </a:r>
            <a:r>
              <a:rPr lang="en" sz="1700">
                <a:solidFill>
                  <a:srgbClr val="FFFFFF"/>
                </a:solidFill>
                <a:latin typeface="Poppins SemiBold"/>
                <a:ea typeface="Poppins SemiBold"/>
                <a:cs typeface="Poppins SemiBold"/>
                <a:sym typeface="Poppins SemiBold"/>
              </a:rPr>
              <a:t> </a:t>
            </a:r>
            <a:endParaRPr sz="1800">
              <a:solidFill>
                <a:srgbClr val="FFFFFF"/>
              </a:solidFill>
              <a:latin typeface="Poppins SemiBold"/>
              <a:ea typeface="Poppins SemiBold"/>
              <a:cs typeface="Poppins SemiBold"/>
              <a:sym typeface="Poppins SemiBold"/>
            </a:endParaRPr>
          </a:p>
        </p:txBody>
      </p:sp>
      <p:sp>
        <p:nvSpPr>
          <p:cNvPr id="280" name="Google Shape;280;p47"/>
          <p:cNvSpPr/>
          <p:nvPr/>
        </p:nvSpPr>
        <p:spPr>
          <a:xfrm>
            <a:off x="1812340" y="1604695"/>
            <a:ext cx="5527800" cy="584400"/>
          </a:xfrm>
          <a:prstGeom prst="roundRect">
            <a:avLst>
              <a:gd fmla="val 10261" name="adj"/>
            </a:avLst>
          </a:prstGeom>
          <a:solidFill>
            <a:srgbClr val="9D4EDD"/>
          </a:solidFill>
          <a:ln>
            <a:noFill/>
          </a:ln>
        </p:spPr>
        <p:txBody>
          <a:bodyPr anchorCtr="0" anchor="ctr" bIns="0" lIns="0" spcFirstLastPara="1" rIns="0" wrap="square" tIns="0">
            <a:noAutofit/>
          </a:bodyPr>
          <a:lstStyle/>
          <a:p>
            <a:pPr indent="0" lvl="0" marL="0" rtl="0" algn="ctr">
              <a:lnSpc>
                <a:spcPct val="110000"/>
              </a:lnSpc>
              <a:spcBef>
                <a:spcPts val="0"/>
              </a:spcBef>
              <a:spcAft>
                <a:spcPts val="0"/>
              </a:spcAft>
              <a:buNone/>
            </a:pPr>
            <a:r>
              <a:rPr lang="en" sz="1700">
                <a:solidFill>
                  <a:srgbClr val="FFFFFF"/>
                </a:solidFill>
                <a:latin typeface="Poppins SemiBold"/>
                <a:ea typeface="Poppins SemiBold"/>
                <a:cs typeface="Poppins SemiBold"/>
                <a:sym typeface="Poppins SemiBold"/>
              </a:rPr>
              <a:t>Work Architecture    </a:t>
            </a:r>
            <a:endParaRPr sz="1700">
              <a:solidFill>
                <a:srgbClr val="FFFFFF"/>
              </a:solidFill>
              <a:latin typeface="Poppins SemiBold"/>
              <a:ea typeface="Poppins SemiBold"/>
              <a:cs typeface="Poppins SemiBold"/>
              <a:sym typeface="Poppins SemiBold"/>
            </a:endParaRPr>
          </a:p>
        </p:txBody>
      </p:sp>
      <p:pic>
        <p:nvPicPr>
          <p:cNvPr id="281" name="Google Shape;281;p47"/>
          <p:cNvPicPr preferRelativeResize="0"/>
          <p:nvPr/>
        </p:nvPicPr>
        <p:blipFill>
          <a:blip r:embed="rId4">
            <a:alphaModFix/>
          </a:blip>
          <a:stretch>
            <a:fillRect/>
          </a:stretch>
        </p:blipFill>
        <p:spPr>
          <a:xfrm>
            <a:off x="4380137" y="1104242"/>
            <a:ext cx="392233" cy="390017"/>
          </a:xfrm>
          <a:prstGeom prst="rect">
            <a:avLst/>
          </a:prstGeom>
          <a:noFill/>
          <a:ln>
            <a:noFill/>
          </a:ln>
        </p:spPr>
      </p:pic>
      <p:grpSp>
        <p:nvGrpSpPr>
          <p:cNvPr id="282" name="Google Shape;282;p47"/>
          <p:cNvGrpSpPr/>
          <p:nvPr/>
        </p:nvGrpSpPr>
        <p:grpSpPr>
          <a:xfrm>
            <a:off x="502924" y="3508184"/>
            <a:ext cx="1501211" cy="1117900"/>
            <a:chOff x="3177600" y="1388725"/>
            <a:chExt cx="2788800" cy="480900"/>
          </a:xfrm>
        </p:grpSpPr>
        <p:sp>
          <p:nvSpPr>
            <p:cNvPr id="283" name="Google Shape;283;p47"/>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284" name="Google Shape;284;p47"/>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endParaRPr sz="24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AI Strategy &amp; Implementation</a:t>
              </a:r>
              <a:endParaRPr b="1" sz="1100">
                <a:solidFill>
                  <a:srgbClr val="9D4EDD"/>
                </a:solidFill>
                <a:latin typeface="Inter"/>
                <a:ea typeface="Inter"/>
                <a:cs typeface="Inter"/>
                <a:sym typeface="Inter"/>
              </a:endParaRPr>
            </a:p>
          </p:txBody>
        </p:sp>
      </p:grpSp>
      <p:grpSp>
        <p:nvGrpSpPr>
          <p:cNvPr id="285" name="Google Shape;285;p47"/>
          <p:cNvGrpSpPr/>
          <p:nvPr/>
        </p:nvGrpSpPr>
        <p:grpSpPr>
          <a:xfrm>
            <a:off x="2164281" y="3508185"/>
            <a:ext cx="1501211" cy="1117900"/>
            <a:chOff x="3177600" y="1388725"/>
            <a:chExt cx="2788800" cy="480900"/>
          </a:xfrm>
        </p:grpSpPr>
        <p:sp>
          <p:nvSpPr>
            <p:cNvPr id="286" name="Google Shape;286;p47"/>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287" name="Google Shape;287;p47"/>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endParaRPr sz="24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Reskilling &amp; Learning</a:t>
              </a:r>
              <a:endParaRPr b="1" sz="1100">
                <a:solidFill>
                  <a:srgbClr val="4F4BFF"/>
                </a:solidFill>
                <a:latin typeface="Inter"/>
                <a:ea typeface="Inter"/>
                <a:cs typeface="Inter"/>
                <a:sym typeface="Inter"/>
              </a:endParaRPr>
            </a:p>
          </p:txBody>
        </p:sp>
      </p:grpSp>
      <p:grpSp>
        <p:nvGrpSpPr>
          <p:cNvPr id="288" name="Google Shape;288;p47"/>
          <p:cNvGrpSpPr/>
          <p:nvPr/>
        </p:nvGrpSpPr>
        <p:grpSpPr>
          <a:xfrm>
            <a:off x="3825627" y="3508062"/>
            <a:ext cx="1501211" cy="1117900"/>
            <a:chOff x="3177600" y="1388725"/>
            <a:chExt cx="2788800" cy="480900"/>
          </a:xfrm>
        </p:grpSpPr>
        <p:sp>
          <p:nvSpPr>
            <p:cNvPr id="289" name="Google Shape;289;p47"/>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290" name="Google Shape;290;p47"/>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endParaRPr sz="24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Hiring &amp; Internal Mobility</a:t>
              </a:r>
              <a:endParaRPr sz="1100">
                <a:solidFill>
                  <a:srgbClr val="25235D"/>
                </a:solidFill>
                <a:latin typeface="Inter"/>
                <a:ea typeface="Inter"/>
                <a:cs typeface="Inter"/>
                <a:sym typeface="Inter"/>
              </a:endParaRPr>
            </a:p>
          </p:txBody>
        </p:sp>
      </p:grpSp>
      <p:grpSp>
        <p:nvGrpSpPr>
          <p:cNvPr id="291" name="Google Shape;291;p47"/>
          <p:cNvGrpSpPr/>
          <p:nvPr/>
        </p:nvGrpSpPr>
        <p:grpSpPr>
          <a:xfrm>
            <a:off x="5486971" y="3508187"/>
            <a:ext cx="1501211" cy="1117900"/>
            <a:chOff x="3177600" y="1388725"/>
            <a:chExt cx="2788800" cy="480900"/>
          </a:xfrm>
        </p:grpSpPr>
        <p:sp>
          <p:nvSpPr>
            <p:cNvPr id="292" name="Google Shape;292;p47"/>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293" name="Google Shape;293;p47"/>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endParaRPr sz="24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Resource Allocation</a:t>
              </a:r>
              <a:endParaRPr sz="1100">
                <a:solidFill>
                  <a:srgbClr val="25235D"/>
                </a:solidFill>
                <a:latin typeface="Inter"/>
                <a:ea typeface="Inter"/>
                <a:cs typeface="Inter"/>
                <a:sym typeface="Inter"/>
              </a:endParaRPr>
            </a:p>
          </p:txBody>
        </p:sp>
      </p:grpSp>
      <p:grpSp>
        <p:nvGrpSpPr>
          <p:cNvPr id="294" name="Google Shape;294;p47"/>
          <p:cNvGrpSpPr/>
          <p:nvPr/>
        </p:nvGrpSpPr>
        <p:grpSpPr>
          <a:xfrm>
            <a:off x="7148314" y="3508187"/>
            <a:ext cx="1501211" cy="1117900"/>
            <a:chOff x="3177600" y="1388725"/>
            <a:chExt cx="2788800" cy="480900"/>
          </a:xfrm>
        </p:grpSpPr>
        <p:sp>
          <p:nvSpPr>
            <p:cNvPr id="295" name="Google Shape;295;p47"/>
            <p:cNvSpPr/>
            <p:nvPr/>
          </p:nvSpPr>
          <p:spPr>
            <a:xfrm>
              <a:off x="3177600" y="1388725"/>
              <a:ext cx="2788800" cy="480900"/>
            </a:xfrm>
            <a:prstGeom prst="roundRect">
              <a:avLst>
                <a:gd fmla="val 23394" name="adj"/>
              </a:avLst>
            </a:prstGeom>
            <a:solidFill>
              <a:srgbClr val="E2E9F8"/>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sz="1100"/>
            </a:p>
          </p:txBody>
        </p:sp>
        <p:sp>
          <p:nvSpPr>
            <p:cNvPr id="296" name="Google Shape;296;p47"/>
            <p:cNvSpPr txBox="1"/>
            <p:nvPr/>
          </p:nvSpPr>
          <p:spPr>
            <a:xfrm>
              <a:off x="3411300" y="1429075"/>
              <a:ext cx="2321400" cy="400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lang="en" sz="2400">
                  <a:solidFill>
                    <a:srgbClr val="25235D"/>
                  </a:solidFill>
                  <a:latin typeface="Inter"/>
                  <a:ea typeface="Inter"/>
                  <a:cs typeface="Inter"/>
                  <a:sym typeface="Inter"/>
                </a:rPr>
                <a:t>🛠️</a:t>
              </a:r>
              <a:endParaRPr sz="2400">
                <a:solidFill>
                  <a:srgbClr val="25235D"/>
                </a:solidFill>
                <a:latin typeface="Inter"/>
                <a:ea typeface="Inter"/>
                <a:cs typeface="Inter"/>
                <a:sym typeface="Inter"/>
              </a:endParaRPr>
            </a:p>
            <a:p>
              <a:pPr indent="0" lvl="0" marL="0" rtl="0" algn="ctr">
                <a:lnSpc>
                  <a:spcPct val="90000"/>
                </a:lnSpc>
                <a:spcBef>
                  <a:spcPts val="0"/>
                </a:spcBef>
                <a:spcAft>
                  <a:spcPts val="0"/>
                </a:spcAft>
                <a:buNone/>
              </a:pPr>
              <a:r>
                <a:rPr lang="en" sz="1100">
                  <a:solidFill>
                    <a:srgbClr val="25235D"/>
                  </a:solidFill>
                  <a:latin typeface="Inter"/>
                  <a:ea typeface="Inter"/>
                  <a:cs typeface="Inter"/>
                  <a:sym typeface="Inter"/>
                </a:rPr>
                <a:t>Organizational Agility</a:t>
              </a:r>
              <a:endParaRPr sz="1100">
                <a:solidFill>
                  <a:srgbClr val="25235D"/>
                </a:solidFill>
                <a:latin typeface="Inter"/>
                <a:ea typeface="Inter"/>
                <a:cs typeface="Inter"/>
                <a:sym typeface="Inter"/>
              </a:endParaRPr>
            </a:p>
          </p:txBody>
        </p:sp>
      </p:grpSp>
      <p:cxnSp>
        <p:nvCxnSpPr>
          <p:cNvPr id="297" name="Google Shape;297;p47"/>
          <p:cNvCxnSpPr>
            <a:stCxn id="276" idx="2"/>
            <a:endCxn id="283" idx="0"/>
          </p:cNvCxnSpPr>
          <p:nvPr/>
        </p:nvCxnSpPr>
        <p:spPr>
          <a:xfrm rot="5400000">
            <a:off x="2683692" y="1615506"/>
            <a:ext cx="462300" cy="3322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298" name="Google Shape;298;p47"/>
          <p:cNvCxnSpPr>
            <a:stCxn id="276" idx="2"/>
            <a:endCxn id="286" idx="0"/>
          </p:cNvCxnSpPr>
          <p:nvPr/>
        </p:nvCxnSpPr>
        <p:spPr>
          <a:xfrm rot="5400000">
            <a:off x="3514392" y="2446206"/>
            <a:ext cx="462300" cy="16614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299" name="Google Shape;299;p47"/>
          <p:cNvCxnSpPr>
            <a:stCxn id="276" idx="2"/>
            <a:endCxn id="295" idx="0"/>
          </p:cNvCxnSpPr>
          <p:nvPr/>
        </p:nvCxnSpPr>
        <p:spPr>
          <a:xfrm flipH="1" rot="-5400000">
            <a:off x="6006492" y="1615506"/>
            <a:ext cx="462300" cy="33228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300" name="Google Shape;300;p47"/>
          <p:cNvCxnSpPr>
            <a:stCxn id="276" idx="2"/>
            <a:endCxn id="292" idx="0"/>
          </p:cNvCxnSpPr>
          <p:nvPr/>
        </p:nvCxnSpPr>
        <p:spPr>
          <a:xfrm flipH="1" rot="-5400000">
            <a:off x="5175792" y="2446206"/>
            <a:ext cx="462300" cy="1661400"/>
          </a:xfrm>
          <a:prstGeom prst="bentConnector3">
            <a:avLst>
              <a:gd fmla="val 50014" name="adj1"/>
            </a:avLst>
          </a:prstGeom>
          <a:noFill/>
          <a:ln cap="flat" cmpd="sng" w="9525">
            <a:solidFill>
              <a:schemeClr val="dk2"/>
            </a:solidFill>
            <a:prstDash val="solid"/>
            <a:round/>
            <a:headEnd len="med" w="med" type="none"/>
            <a:tailEnd len="med" w="med" type="none"/>
          </a:ln>
        </p:spPr>
      </p:cxnSp>
      <p:cxnSp>
        <p:nvCxnSpPr>
          <p:cNvPr id="301" name="Google Shape;301;p47"/>
          <p:cNvCxnSpPr/>
          <p:nvPr/>
        </p:nvCxnSpPr>
        <p:spPr>
          <a:xfrm rot="5400000">
            <a:off x="4348545" y="3272712"/>
            <a:ext cx="455400" cy="8400"/>
          </a:xfrm>
          <a:prstGeom prst="bentConnector3">
            <a:avLst>
              <a:gd fmla="val 50000" name="adj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