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presentationml.slideLayout+xml" PartName="/ppt/slideLayouts/slideLayout3.xml"/>
  <Override ContentType="application/vnd.openxmlformats-officedocument.presentationml.slideLayout+xml" PartName="/ppt/slideLayouts/slideLayout24.xml"/>
  <Override ContentType="application/vnd.openxmlformats-officedocument.presentationml.slideLayout+xml" PartName="/ppt/slideLayouts/slideLayout37.xml"/>
  <Override ContentType="application/vnd.openxmlformats-officedocument.presentationml.slideLayout+xml" PartName="/ppt/slideLayouts/slideLayout11.xml"/>
  <Override ContentType="application/vnd.openxmlformats-officedocument.presentationml.slideLayout+xml" PartName="/ppt/slideLayouts/slideLayout29.xml"/>
  <Override ContentType="application/vnd.openxmlformats-officedocument.presentationml.slideLayout+xml" PartName="/ppt/slideLayouts/slideLayout7.xml"/>
  <Override ContentType="application/vnd.openxmlformats-officedocument.presentationml.slideLayout+xml" PartName="/ppt/slideLayouts/slideLayout40.xml"/>
  <Override ContentType="application/vnd.openxmlformats-officedocument.presentationml.slideLayout+xml" PartName="/ppt/slideLayouts/slideLayout16.xml"/>
  <Override ContentType="application/vnd.openxmlformats-officedocument.presentationml.slideLayout+xml" PartName="/ppt/slideLayouts/slideLayout20.xml"/>
  <Override ContentType="application/vnd.openxmlformats-officedocument.presentationml.slideLayout+xml" PartName="/ppt/slideLayouts/slideLayout33.xml"/>
  <Override ContentType="application/vnd.openxmlformats-officedocument.presentationml.slideLayout+xml" PartName="/ppt/slideLayouts/slideLayout25.xml"/>
  <Override ContentType="application/vnd.openxmlformats-officedocument.presentationml.slideLayout+xml" PartName="/ppt/slideLayouts/slideLayout17.xml"/>
  <Override ContentType="application/vnd.openxmlformats-officedocument.presentationml.slideLayout+xml" PartName="/ppt/slideLayouts/slideLayout38.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34.xml"/>
  <Override ContentType="application/vnd.openxmlformats-officedocument.presentationml.slideLayout+xml" PartName="/ppt/slideLayouts/slideLayout6.xml"/>
  <Override ContentType="application/vnd.openxmlformats-officedocument.presentationml.slideLayout+xml" PartName="/ppt/slideLayouts/slideLayout21.xml"/>
  <Override ContentType="application/vnd.openxmlformats-officedocument.presentationml.slideLayout+xml" PartName="/ppt/slideLayouts/slideLayout30.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26.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22.xml"/>
  <Override ContentType="application/vnd.openxmlformats-officedocument.presentationml.slideLayout+xml" PartName="/ppt/slideLayouts/slideLayout39.xml"/>
  <Override ContentType="application/vnd.openxmlformats-officedocument.presentationml.slideLayout+xml" PartName="/ppt/slideLayouts/slideLayout35.xml"/>
  <Override ContentType="application/vnd.openxmlformats-officedocument.presentationml.slideLayout+xml" PartName="/ppt/slideLayouts/slideLayout9.xml"/>
  <Override ContentType="application/vnd.openxmlformats-officedocument.presentationml.slideLayout+xml" PartName="/ppt/slideLayouts/slideLayout31.xml"/>
  <Override ContentType="application/vnd.openxmlformats-officedocument.presentationml.slideLayout+xml" PartName="/ppt/slideLayouts/slideLayout19.xml"/>
  <Override ContentType="application/vnd.openxmlformats-officedocument.presentationml.slideLayout+xml" PartName="/ppt/slideLayouts/slideLayout36.xml"/>
  <Override ContentType="application/vnd.openxmlformats-officedocument.presentationml.slideLayout+xml" PartName="/ppt/slideLayouts/slideLayout4.xml"/>
  <Override ContentType="application/vnd.openxmlformats-officedocument.presentationml.slideLayout+xml" PartName="/ppt/slideLayouts/slideLayout14.xml"/>
  <Override ContentType="application/vnd.openxmlformats-officedocument.presentationml.slideLayout+xml" PartName="/ppt/slideLayouts/slideLayout28.xml"/>
  <Override ContentType="application/vnd.openxmlformats-officedocument.presentationml.slideLayout+xml" PartName="/ppt/slideLayouts/slideLayout27.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23.xml"/>
  <Override ContentType="application/vnd.openxmlformats-officedocument.presentationml.slideLayout+xml" PartName="/ppt/slideLayouts/slideLayout8.xml"/>
  <Override ContentType="application/vnd.openxmlformats-officedocument.presentationml.slideLayout+xml" PartName="/ppt/slideLayouts/slideLayout32.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6.xml"/>
  <Override ContentType="application/vnd.openxmlformats-officedocument.presentationml.slide+xml" PartName="/ppt/slides/slide5.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88" r:id="rId4"/>
  </p:sldMasterIdLst>
  <p:notesMasterIdLst>
    <p:notesMasterId r:id="rId5"/>
  </p:notesMasterIdLst>
  <p:sldIdLst>
    <p:sldId id="256" r:id="rId6"/>
    <p:sldId id="257" r:id="rId7"/>
    <p:sldId id="258" r:id="rId8"/>
    <p:sldId id="259" r:id="rId9"/>
    <p:sldId id="260" r:id="rId10"/>
    <p:sldId id="261" r:id="rId11"/>
  </p:sldIdLst>
  <p:sldSz cy="5143500" cx="9144000"/>
  <p:notesSz cx="6858000" cy="9144000"/>
  <p:embeddedFontLst>
    <p:embeddedFont>
      <p:font typeface="Play"/>
      <p:regular r:id="rId12"/>
      <p:bold r:id="rId13"/>
    </p:embeddedFont>
    <p:embeddedFont>
      <p:font typeface="Inter"/>
      <p:regular r:id="rId14"/>
      <p:bold r:id="rId15"/>
      <p:italic r:id="rId16"/>
      <p:boldItalic r:id="rId17"/>
    </p:embeddedFont>
    <p:embeddedFont>
      <p:font typeface="Poppins"/>
      <p:regular r:id="rId18"/>
      <p:bold r:id="rId19"/>
      <p:italic r:id="rId20"/>
      <p:boldItalic r:id="rId21"/>
    </p:embeddedFont>
    <p:embeddedFont>
      <p:font typeface="Poppins Medium"/>
      <p:regular r:id="rId22"/>
      <p:bold r:id="rId23"/>
      <p:italic r:id="rId24"/>
      <p:boldItalic r:id="rId25"/>
    </p:embeddedFont>
    <p:embeddedFont>
      <p:font typeface="Fira Sans Extra Condensed"/>
      <p:regular r:id="rId26"/>
      <p:bold r:id="rId27"/>
      <p:italic r:id="rId28"/>
      <p:boldItalic r:id="rId29"/>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747775"/>
          </p15:clr>
        </p15:guide>
        <p15:guide id="2" pos="2880">
          <p15:clr>
            <a:srgbClr val="747775"/>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font" Target="fonts/Poppins-italic.fntdata"/><Relationship Id="rId22" Type="http://schemas.openxmlformats.org/officeDocument/2006/relationships/font" Target="fonts/PoppinsMedium-regular.fntdata"/><Relationship Id="rId21" Type="http://schemas.openxmlformats.org/officeDocument/2006/relationships/font" Target="fonts/Poppins-boldItalic.fntdata"/><Relationship Id="rId24" Type="http://schemas.openxmlformats.org/officeDocument/2006/relationships/font" Target="fonts/PoppinsMedium-italic.fntdata"/><Relationship Id="rId23" Type="http://schemas.openxmlformats.org/officeDocument/2006/relationships/font" Target="fonts/PoppinsMedium-bold.fntdata"/><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26" Type="http://schemas.openxmlformats.org/officeDocument/2006/relationships/font" Target="fonts/FiraSansExtraCondensed-regular.fntdata"/><Relationship Id="rId25" Type="http://schemas.openxmlformats.org/officeDocument/2006/relationships/font" Target="fonts/PoppinsMedium-boldItalic.fntdata"/><Relationship Id="rId28" Type="http://schemas.openxmlformats.org/officeDocument/2006/relationships/font" Target="fonts/FiraSansExtraCondensed-italic.fntdata"/><Relationship Id="rId27" Type="http://schemas.openxmlformats.org/officeDocument/2006/relationships/font" Target="fonts/FiraSansExtraCondensed-bold.fntdata"/><Relationship Id="rId5" Type="http://schemas.openxmlformats.org/officeDocument/2006/relationships/notesMaster" Target="notesMasters/notesMaster1.xml"/><Relationship Id="rId6" Type="http://schemas.openxmlformats.org/officeDocument/2006/relationships/slide" Target="slides/slide1.xml"/><Relationship Id="rId29" Type="http://schemas.openxmlformats.org/officeDocument/2006/relationships/font" Target="fonts/FiraSansExtraCondensed-boldItalic.fntdata"/><Relationship Id="rId7" Type="http://schemas.openxmlformats.org/officeDocument/2006/relationships/slide" Target="slides/slide2.xml"/><Relationship Id="rId8" Type="http://schemas.openxmlformats.org/officeDocument/2006/relationships/slide" Target="slides/slide3.xml"/><Relationship Id="rId11" Type="http://schemas.openxmlformats.org/officeDocument/2006/relationships/slide" Target="slides/slide6.xml"/><Relationship Id="rId10" Type="http://schemas.openxmlformats.org/officeDocument/2006/relationships/slide" Target="slides/slide5.xml"/><Relationship Id="rId13" Type="http://schemas.openxmlformats.org/officeDocument/2006/relationships/font" Target="fonts/Play-bold.fntdata"/><Relationship Id="rId12" Type="http://schemas.openxmlformats.org/officeDocument/2006/relationships/font" Target="fonts/Play-regular.fntdata"/><Relationship Id="rId15" Type="http://schemas.openxmlformats.org/officeDocument/2006/relationships/font" Target="fonts/Inter-bold.fntdata"/><Relationship Id="rId14" Type="http://schemas.openxmlformats.org/officeDocument/2006/relationships/font" Target="fonts/Inter-regular.fntdata"/><Relationship Id="rId17" Type="http://schemas.openxmlformats.org/officeDocument/2006/relationships/font" Target="fonts/Inter-boldItalic.fntdata"/><Relationship Id="rId16" Type="http://schemas.openxmlformats.org/officeDocument/2006/relationships/font" Target="fonts/Inter-italic.fntdata"/><Relationship Id="rId19" Type="http://schemas.openxmlformats.org/officeDocument/2006/relationships/font" Target="fonts/Poppins-bold.fntdata"/><Relationship Id="rId18" Type="http://schemas.openxmlformats.org/officeDocument/2006/relationships/font" Target="fonts/Poppins-regular.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5" name="Shape 165"/>
        <p:cNvGrpSpPr/>
        <p:nvPr/>
      </p:nvGrpSpPr>
      <p:grpSpPr>
        <a:xfrm>
          <a:off x="0" y="0"/>
          <a:ext cx="0" cy="0"/>
          <a:chOff x="0" y="0"/>
          <a:chExt cx="0" cy="0"/>
        </a:xfrm>
      </p:grpSpPr>
      <p:sp>
        <p:nvSpPr>
          <p:cNvPr id="166" name="Google Shape;166;g355fb5eb6bb_0_1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67" name="Google Shape;167;g355fb5eb6bb_0_1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1200"/>
              </a:spcBef>
              <a:spcAft>
                <a:spcPts val="0"/>
              </a:spcAft>
              <a:buClr>
                <a:schemeClr val="dk1"/>
              </a:buClr>
              <a:buSzPts val="1100"/>
              <a:buFont typeface="Arial"/>
              <a:buNone/>
            </a:pPr>
            <a:r>
              <a:rPr lang="en">
                <a:solidFill>
                  <a:schemeClr val="dk1"/>
                </a:solidFill>
              </a:rPr>
              <a:t>“This one’s a big one—because for the last few years, we’ve all been focused on skills. Myself included.</a:t>
            </a:r>
            <a:endParaRPr>
              <a:solidFill>
                <a:schemeClr val="dk1"/>
              </a:solidFill>
            </a:endParaRPr>
          </a:p>
          <a:p>
            <a:pPr indent="0" lvl="0" marL="0" rtl="0" algn="l">
              <a:lnSpc>
                <a:spcPct val="115000"/>
              </a:lnSpc>
              <a:spcBef>
                <a:spcPts val="1200"/>
              </a:spcBef>
              <a:spcAft>
                <a:spcPts val="0"/>
              </a:spcAft>
              <a:buClr>
                <a:schemeClr val="dk1"/>
              </a:buClr>
              <a:buSzPts val="1100"/>
              <a:buFont typeface="Arial"/>
              <a:buNone/>
            </a:pPr>
            <a:r>
              <a:rPr lang="en">
                <a:solidFill>
                  <a:schemeClr val="dk1"/>
                </a:solidFill>
              </a:rPr>
              <a:t>We’ve built strategies, systems, entire products around the idea that skills are the key to unlocking workforce agility. And they are important—but now we’re saying... tasks?</a:t>
            </a:r>
            <a:endParaRPr>
              <a:solidFill>
                <a:schemeClr val="dk1"/>
              </a:solidFill>
            </a:endParaRPr>
          </a:p>
          <a:p>
            <a:pPr indent="0" lvl="0" marL="0" rtl="0" algn="l">
              <a:lnSpc>
                <a:spcPct val="115000"/>
              </a:lnSpc>
              <a:spcBef>
                <a:spcPts val="1200"/>
              </a:spcBef>
              <a:spcAft>
                <a:spcPts val="0"/>
              </a:spcAft>
              <a:buClr>
                <a:schemeClr val="dk1"/>
              </a:buClr>
              <a:buSzPts val="1100"/>
              <a:buFont typeface="Arial"/>
              <a:buNone/>
            </a:pPr>
            <a:r>
              <a:rPr lang="en">
                <a:solidFill>
                  <a:schemeClr val="dk1"/>
                </a:solidFill>
              </a:rPr>
              <a:t>It’s a fair question. This week, I want to show you why tasks matter just as much—and why skills on their own don’t give you the full picture.</a:t>
            </a:r>
            <a:endParaRPr>
              <a:solidFill>
                <a:schemeClr val="dk1"/>
              </a:solidFill>
            </a:endParaRPr>
          </a:p>
          <a:p>
            <a:pPr indent="0" lvl="0" marL="0" rtl="0" algn="l">
              <a:lnSpc>
                <a:spcPct val="115000"/>
              </a:lnSpc>
              <a:spcBef>
                <a:spcPts val="1200"/>
              </a:spcBef>
              <a:spcAft>
                <a:spcPts val="0"/>
              </a:spcAft>
              <a:buClr>
                <a:schemeClr val="dk1"/>
              </a:buClr>
              <a:buSzPts val="1100"/>
              <a:buFont typeface="Arial"/>
              <a:buNone/>
            </a:pPr>
            <a:r>
              <a:rPr lang="en">
                <a:solidFill>
                  <a:schemeClr val="dk1"/>
                </a:solidFill>
              </a:rPr>
              <a:t>If we’re serious about building an AI-powered workforce, we need to understand both what people </a:t>
            </a:r>
            <a:r>
              <a:rPr i="1" lang="en">
                <a:solidFill>
                  <a:schemeClr val="dk1"/>
                </a:solidFill>
              </a:rPr>
              <a:t>can</a:t>
            </a:r>
            <a:r>
              <a:rPr lang="en">
                <a:solidFill>
                  <a:schemeClr val="dk1"/>
                </a:solidFill>
              </a:rPr>
              <a:t> do and what they’re actually </a:t>
            </a:r>
            <a:r>
              <a:rPr i="1" lang="en">
                <a:solidFill>
                  <a:schemeClr val="dk1"/>
                </a:solidFill>
              </a:rPr>
              <a:t>doing</a:t>
            </a:r>
            <a:r>
              <a:rPr lang="en">
                <a:solidFill>
                  <a:schemeClr val="dk1"/>
                </a:solidFill>
              </a:rPr>
              <a:t>. That’s what this week is all about.”</a:t>
            </a:r>
            <a:endParaRPr>
              <a:solidFill>
                <a:schemeClr val="dk1"/>
              </a:solidFill>
            </a:endParaRPr>
          </a:p>
          <a:p>
            <a:pPr indent="0" lvl="0" marL="0" rtl="0" algn="l">
              <a:spcBef>
                <a:spcPts val="120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3" name="Shape 173"/>
        <p:cNvGrpSpPr/>
        <p:nvPr/>
      </p:nvGrpSpPr>
      <p:grpSpPr>
        <a:xfrm>
          <a:off x="0" y="0"/>
          <a:ext cx="0" cy="0"/>
          <a:chOff x="0" y="0"/>
          <a:chExt cx="0" cy="0"/>
        </a:xfrm>
      </p:grpSpPr>
      <p:sp>
        <p:nvSpPr>
          <p:cNvPr id="174" name="Google Shape;174;g33611966add_0_70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75" name="Google Shape;175;g33611966add_0_70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marR="381000" rtl="0" algn="l">
              <a:lnSpc>
                <a:spcPct val="115000"/>
              </a:lnSpc>
              <a:spcBef>
                <a:spcPts val="1200"/>
              </a:spcBef>
              <a:spcAft>
                <a:spcPts val="0"/>
              </a:spcAft>
              <a:buClr>
                <a:schemeClr val="dk1"/>
              </a:buClr>
              <a:buSzPts val="1100"/>
              <a:buFont typeface="Arial"/>
              <a:buNone/>
            </a:pPr>
            <a:r>
              <a:rPr lang="en">
                <a:solidFill>
                  <a:schemeClr val="dk1"/>
                </a:solidFill>
              </a:rPr>
              <a:t>Let’s get real: jobs don’t come with skills baked in. They come with </a:t>
            </a:r>
            <a:r>
              <a:rPr b="1" lang="en">
                <a:solidFill>
                  <a:schemeClr val="dk1"/>
                </a:solidFill>
              </a:rPr>
              <a:t>tasks</a:t>
            </a:r>
            <a:r>
              <a:rPr lang="en">
                <a:solidFill>
                  <a:schemeClr val="dk1"/>
                </a:solidFill>
              </a:rPr>
              <a:t>—things people actually do. Skills are how you do them. And here’s the kicker—AI doesn’t automate ‘skills’, it automates </a:t>
            </a:r>
            <a:r>
              <a:rPr i="1" lang="en">
                <a:solidFill>
                  <a:schemeClr val="dk1"/>
                </a:solidFill>
              </a:rPr>
              <a:t>tasks</a:t>
            </a:r>
            <a:r>
              <a:rPr lang="en">
                <a:solidFill>
                  <a:schemeClr val="dk1"/>
                </a:solidFill>
              </a:rPr>
              <a:t>. If we’re building AI-powered, human-centred, agile workforces, we need to see and understand work at the task level. Tasks show us what’s real, what’s changing, and what’s possible. Skills alone just won’t cut it.</a:t>
            </a:r>
            <a:endParaRPr>
              <a:solidFill>
                <a:schemeClr val="dk1"/>
              </a:solidFill>
            </a:endParaRPr>
          </a:p>
          <a:p>
            <a:pPr indent="0" lvl="0" marL="0" rtl="0" algn="l">
              <a:spcBef>
                <a:spcPts val="120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9" name="Shape 199"/>
        <p:cNvGrpSpPr/>
        <p:nvPr/>
      </p:nvGrpSpPr>
      <p:grpSpPr>
        <a:xfrm>
          <a:off x="0" y="0"/>
          <a:ext cx="0" cy="0"/>
          <a:chOff x="0" y="0"/>
          <a:chExt cx="0" cy="0"/>
        </a:xfrm>
      </p:grpSpPr>
      <p:sp>
        <p:nvSpPr>
          <p:cNvPr id="200" name="Google Shape;200;g33611966add_0_88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01" name="Google Shape;201;g33611966add_0_88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1200"/>
              </a:spcBef>
              <a:spcAft>
                <a:spcPts val="0"/>
              </a:spcAft>
              <a:buClr>
                <a:schemeClr val="dk1"/>
              </a:buClr>
              <a:buSzPts val="1100"/>
              <a:buFont typeface="Arial"/>
              <a:buNone/>
            </a:pPr>
            <a:r>
              <a:rPr lang="en">
                <a:solidFill>
                  <a:schemeClr val="dk1"/>
                </a:solidFill>
              </a:rPr>
              <a:t>We’ve talked a lot about the importance of skills—but skills alone only tell part of the story.</a:t>
            </a:r>
            <a:endParaRPr>
              <a:solidFill>
                <a:schemeClr val="dk1"/>
              </a:solidFill>
            </a:endParaRPr>
          </a:p>
          <a:p>
            <a:pPr indent="0" lvl="0" marL="0" rtl="0" algn="l">
              <a:lnSpc>
                <a:spcPct val="115000"/>
              </a:lnSpc>
              <a:spcBef>
                <a:spcPts val="1200"/>
              </a:spcBef>
              <a:spcAft>
                <a:spcPts val="0"/>
              </a:spcAft>
              <a:buClr>
                <a:schemeClr val="dk1"/>
              </a:buClr>
              <a:buSzPts val="1100"/>
              <a:buFont typeface="Arial"/>
              <a:buNone/>
            </a:pPr>
            <a:r>
              <a:rPr lang="en">
                <a:solidFill>
                  <a:schemeClr val="dk1"/>
                </a:solidFill>
              </a:rPr>
              <a:t>Skills show </a:t>
            </a:r>
            <a:r>
              <a:rPr i="1" lang="en">
                <a:solidFill>
                  <a:schemeClr val="dk1"/>
                </a:solidFill>
              </a:rPr>
              <a:t>capability</a:t>
            </a:r>
            <a:r>
              <a:rPr lang="en">
                <a:solidFill>
                  <a:schemeClr val="dk1"/>
                </a:solidFill>
              </a:rPr>
              <a:t>. What someone </a:t>
            </a:r>
            <a:r>
              <a:rPr i="1" lang="en">
                <a:solidFill>
                  <a:schemeClr val="dk1"/>
                </a:solidFill>
              </a:rPr>
              <a:t>could</a:t>
            </a:r>
            <a:r>
              <a:rPr lang="en">
                <a:solidFill>
                  <a:schemeClr val="dk1"/>
                </a:solidFill>
              </a:rPr>
              <a:t> do. But tasks show </a:t>
            </a:r>
            <a:r>
              <a:rPr i="1" lang="en">
                <a:solidFill>
                  <a:schemeClr val="dk1"/>
                </a:solidFill>
              </a:rPr>
              <a:t>application</a:t>
            </a:r>
            <a:r>
              <a:rPr lang="en">
                <a:solidFill>
                  <a:schemeClr val="dk1"/>
                </a:solidFill>
              </a:rPr>
              <a:t>—what they’re actually doing in the context of their work.</a:t>
            </a:r>
            <a:endParaRPr>
              <a:solidFill>
                <a:schemeClr val="dk1"/>
              </a:solidFill>
            </a:endParaRPr>
          </a:p>
          <a:p>
            <a:pPr indent="0" lvl="0" marL="0" rtl="0" algn="l">
              <a:lnSpc>
                <a:spcPct val="115000"/>
              </a:lnSpc>
              <a:spcBef>
                <a:spcPts val="1200"/>
              </a:spcBef>
              <a:spcAft>
                <a:spcPts val="0"/>
              </a:spcAft>
              <a:buClr>
                <a:schemeClr val="dk1"/>
              </a:buClr>
              <a:buSzPts val="1100"/>
              <a:buFont typeface="Arial"/>
              <a:buNone/>
            </a:pPr>
            <a:r>
              <a:rPr lang="en">
                <a:solidFill>
                  <a:schemeClr val="dk1"/>
                </a:solidFill>
              </a:rPr>
              <a:t>When we bring tasks into the picture, we can see work as it’s really happening. Not how it’s documented. Not how it was designed five years ago. But how it’s playing out today, in the real world.</a:t>
            </a:r>
            <a:endParaRPr>
              <a:solidFill>
                <a:schemeClr val="dk1"/>
              </a:solidFill>
            </a:endParaRPr>
          </a:p>
          <a:p>
            <a:pPr indent="0" lvl="0" marL="0" rtl="0" algn="l">
              <a:lnSpc>
                <a:spcPct val="115000"/>
              </a:lnSpc>
              <a:spcBef>
                <a:spcPts val="1200"/>
              </a:spcBef>
              <a:spcAft>
                <a:spcPts val="0"/>
              </a:spcAft>
              <a:buClr>
                <a:schemeClr val="dk1"/>
              </a:buClr>
              <a:buSzPts val="1100"/>
              <a:buFont typeface="Arial"/>
              <a:buNone/>
            </a:pPr>
            <a:r>
              <a:rPr lang="en">
                <a:solidFill>
                  <a:schemeClr val="dk1"/>
                </a:solidFill>
              </a:rPr>
              <a:t>When you combine skills and tasks, that’s when the magic happens. You can spot strengths you didn’t know existed, gaps that need to be filled, and opportunities to automate or reallocate.</a:t>
            </a:r>
            <a:endParaRPr>
              <a:solidFill>
                <a:schemeClr val="dk1"/>
              </a:solidFill>
            </a:endParaRPr>
          </a:p>
          <a:p>
            <a:pPr indent="0" lvl="0" marL="0" rtl="0" algn="l">
              <a:lnSpc>
                <a:spcPct val="115000"/>
              </a:lnSpc>
              <a:spcBef>
                <a:spcPts val="1200"/>
              </a:spcBef>
              <a:spcAft>
                <a:spcPts val="0"/>
              </a:spcAft>
              <a:buClr>
                <a:schemeClr val="dk1"/>
              </a:buClr>
              <a:buSzPts val="1100"/>
              <a:buFont typeface="Arial"/>
              <a:buNone/>
            </a:pPr>
            <a:r>
              <a:rPr lang="en">
                <a:solidFill>
                  <a:schemeClr val="dk1"/>
                </a:solidFill>
              </a:rPr>
              <a:t>This level of precision is what unlocks fairness in decision-making, real agility in how you deploy your people, and smarter, more targeted automation.”</a:t>
            </a:r>
            <a:endParaRPr>
              <a:solidFill>
                <a:schemeClr val="dk1"/>
              </a:solidFill>
            </a:endParaRPr>
          </a:p>
          <a:p>
            <a:pPr indent="0" lvl="0" marL="0" rtl="0" algn="l">
              <a:spcBef>
                <a:spcPts val="1200"/>
              </a:spcBef>
              <a:spcAft>
                <a:spcPts val="0"/>
              </a:spcAft>
              <a:buNone/>
            </a:pPr>
            <a:r>
              <a:t/>
            </a:r>
            <a:endParaRPr>
              <a:solidFill>
                <a:schemeClr val="dk1"/>
              </a:solidFill>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5" name="Shape 225"/>
        <p:cNvGrpSpPr/>
        <p:nvPr/>
      </p:nvGrpSpPr>
      <p:grpSpPr>
        <a:xfrm>
          <a:off x="0" y="0"/>
          <a:ext cx="0" cy="0"/>
          <a:chOff x="0" y="0"/>
          <a:chExt cx="0" cy="0"/>
        </a:xfrm>
      </p:grpSpPr>
      <p:sp>
        <p:nvSpPr>
          <p:cNvPr id="226" name="Google Shape;226;g33611966add_0_89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27" name="Google Shape;227;g33611966add_0_89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1200"/>
              </a:spcBef>
              <a:spcAft>
                <a:spcPts val="0"/>
              </a:spcAft>
              <a:buClr>
                <a:schemeClr val="dk1"/>
              </a:buClr>
              <a:buSzPts val="1100"/>
              <a:buFont typeface="Arial"/>
              <a:buNone/>
            </a:pPr>
            <a:r>
              <a:rPr lang="en">
                <a:solidFill>
                  <a:schemeClr val="dk1"/>
                </a:solidFill>
              </a:rPr>
              <a:t>This is where it becomes real. Here’s when you need to apply the skills and tasks lens—because if you only look at one or the other, you’ll miss critical signals.</a:t>
            </a:r>
            <a:endParaRPr>
              <a:solidFill>
                <a:schemeClr val="dk1"/>
              </a:solidFill>
            </a:endParaRPr>
          </a:p>
          <a:p>
            <a:pPr indent="0" lvl="0" marL="0" rtl="0" algn="l">
              <a:lnSpc>
                <a:spcPct val="115000"/>
              </a:lnSpc>
              <a:spcBef>
                <a:spcPts val="1200"/>
              </a:spcBef>
              <a:spcAft>
                <a:spcPts val="0"/>
              </a:spcAft>
              <a:buClr>
                <a:schemeClr val="dk1"/>
              </a:buClr>
              <a:buSzPts val="1100"/>
              <a:buFont typeface="Arial"/>
              <a:buNone/>
            </a:pPr>
            <a:r>
              <a:rPr lang="en">
                <a:solidFill>
                  <a:schemeClr val="dk1"/>
                </a:solidFill>
              </a:rPr>
              <a:t>When you’re redesigning roles, you want to base that on the actual work being done—not legacy job titles from five years ago.</a:t>
            </a:r>
            <a:endParaRPr>
              <a:solidFill>
                <a:schemeClr val="dk1"/>
              </a:solidFill>
            </a:endParaRPr>
          </a:p>
          <a:p>
            <a:pPr indent="0" lvl="0" marL="0" rtl="0" algn="l">
              <a:lnSpc>
                <a:spcPct val="115000"/>
              </a:lnSpc>
              <a:spcBef>
                <a:spcPts val="1200"/>
              </a:spcBef>
              <a:spcAft>
                <a:spcPts val="0"/>
              </a:spcAft>
              <a:buClr>
                <a:schemeClr val="dk1"/>
              </a:buClr>
              <a:buSzPts val="1100"/>
              <a:buFont typeface="Arial"/>
              <a:buNone/>
            </a:pPr>
            <a:r>
              <a:rPr lang="en">
                <a:solidFill>
                  <a:schemeClr val="dk1"/>
                </a:solidFill>
              </a:rPr>
              <a:t>If you’re trying to get accurate skills data, it should come from the tasks people are performing today, not what their job description says they do.</a:t>
            </a:r>
            <a:endParaRPr>
              <a:solidFill>
                <a:schemeClr val="dk1"/>
              </a:solidFill>
            </a:endParaRPr>
          </a:p>
          <a:p>
            <a:pPr indent="0" lvl="0" marL="0" rtl="0" algn="l">
              <a:lnSpc>
                <a:spcPct val="115000"/>
              </a:lnSpc>
              <a:spcBef>
                <a:spcPts val="1200"/>
              </a:spcBef>
              <a:spcAft>
                <a:spcPts val="0"/>
              </a:spcAft>
              <a:buClr>
                <a:schemeClr val="dk1"/>
              </a:buClr>
              <a:buSzPts val="1100"/>
              <a:buFont typeface="Arial"/>
              <a:buNone/>
            </a:pPr>
            <a:r>
              <a:rPr lang="en">
                <a:solidFill>
                  <a:schemeClr val="dk1"/>
                </a:solidFill>
              </a:rPr>
              <a:t>When it comes to understanding workforce impact—especially in the context of AI—you need to know which tasks are changing, disappearing, or being automated so you can target reskilling with precision.</a:t>
            </a:r>
            <a:endParaRPr>
              <a:solidFill>
                <a:schemeClr val="dk1"/>
              </a:solidFill>
            </a:endParaRPr>
          </a:p>
          <a:p>
            <a:pPr indent="0" lvl="0" marL="0" rtl="0" algn="l">
              <a:lnSpc>
                <a:spcPct val="115000"/>
              </a:lnSpc>
              <a:spcBef>
                <a:spcPts val="1200"/>
              </a:spcBef>
              <a:spcAft>
                <a:spcPts val="0"/>
              </a:spcAft>
              <a:buClr>
                <a:schemeClr val="dk1"/>
              </a:buClr>
              <a:buSzPts val="1100"/>
              <a:buFont typeface="Arial"/>
              <a:buNone/>
            </a:pPr>
            <a:r>
              <a:rPr lang="en">
                <a:solidFill>
                  <a:schemeClr val="dk1"/>
                </a:solidFill>
              </a:rPr>
              <a:t>And for resource planning and internal mobility, this lens gives you clarity. You’re not moving job titles around—you’re moving clusters of tasks, and aligning the right people or AI to get them done.</a:t>
            </a:r>
            <a:endParaRPr>
              <a:solidFill>
                <a:schemeClr val="dk1"/>
              </a:solidFill>
            </a:endParaRPr>
          </a:p>
          <a:p>
            <a:pPr indent="0" lvl="0" marL="0" rtl="0" algn="l">
              <a:lnSpc>
                <a:spcPct val="115000"/>
              </a:lnSpc>
              <a:spcBef>
                <a:spcPts val="1200"/>
              </a:spcBef>
              <a:spcAft>
                <a:spcPts val="0"/>
              </a:spcAft>
              <a:buClr>
                <a:schemeClr val="dk1"/>
              </a:buClr>
              <a:buSzPts val="1100"/>
              <a:buFont typeface="Arial"/>
              <a:buNone/>
            </a:pPr>
            <a:r>
              <a:rPr lang="en">
                <a:solidFill>
                  <a:schemeClr val="dk1"/>
                </a:solidFill>
              </a:rPr>
              <a:t>This is the level of visibility we need to run a workforce that’s fast, fair, and future-ready.”</a:t>
            </a:r>
            <a:endParaRPr>
              <a:solidFill>
                <a:schemeClr val="dk1"/>
              </a:solidFill>
            </a:endParaRPr>
          </a:p>
          <a:p>
            <a:pPr indent="0" lvl="0" marL="0" rtl="0" algn="l">
              <a:spcBef>
                <a:spcPts val="1200"/>
              </a:spcBef>
              <a:spcAft>
                <a:spcPts val="0"/>
              </a:spcAft>
              <a:buNone/>
            </a:pPr>
            <a:r>
              <a:t/>
            </a:r>
            <a:endParaRPr>
              <a:solidFill>
                <a:schemeClr val="dk1"/>
              </a:solidFill>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2" name="Shape 272"/>
        <p:cNvGrpSpPr/>
        <p:nvPr/>
      </p:nvGrpSpPr>
      <p:grpSpPr>
        <a:xfrm>
          <a:off x="0" y="0"/>
          <a:ext cx="0" cy="0"/>
          <a:chOff x="0" y="0"/>
          <a:chExt cx="0" cy="0"/>
        </a:xfrm>
      </p:grpSpPr>
      <p:sp>
        <p:nvSpPr>
          <p:cNvPr id="273" name="Google Shape;273;g33611966add_0_90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74" name="Google Shape;274;g33611966add_0_90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1200"/>
              </a:spcBef>
              <a:spcAft>
                <a:spcPts val="0"/>
              </a:spcAft>
              <a:buClr>
                <a:schemeClr val="dk1"/>
              </a:buClr>
              <a:buSzPts val="1100"/>
              <a:buFont typeface="Arial"/>
              <a:buNone/>
            </a:pPr>
            <a:r>
              <a:rPr lang="en">
                <a:solidFill>
                  <a:schemeClr val="dk1"/>
                </a:solidFill>
              </a:rPr>
              <a:t>This is how you put it into practice.</a:t>
            </a:r>
            <a:endParaRPr>
              <a:solidFill>
                <a:schemeClr val="dk1"/>
              </a:solidFill>
            </a:endParaRPr>
          </a:p>
          <a:p>
            <a:pPr indent="0" lvl="0" marL="0" rtl="0" algn="l">
              <a:lnSpc>
                <a:spcPct val="115000"/>
              </a:lnSpc>
              <a:spcBef>
                <a:spcPts val="1200"/>
              </a:spcBef>
              <a:spcAft>
                <a:spcPts val="0"/>
              </a:spcAft>
              <a:buClr>
                <a:schemeClr val="dk1"/>
              </a:buClr>
              <a:buSzPts val="1100"/>
              <a:buFont typeface="Arial"/>
              <a:buNone/>
            </a:pPr>
            <a:r>
              <a:rPr lang="en">
                <a:solidFill>
                  <a:schemeClr val="dk1"/>
                </a:solidFill>
              </a:rPr>
              <a:t>It starts by evolving your job architecture into a true Work Architecture—one that’s built around tasks, sub-tasks, and the skills actually required to get work done.</a:t>
            </a:r>
            <a:endParaRPr>
              <a:solidFill>
                <a:schemeClr val="dk1"/>
              </a:solidFill>
            </a:endParaRPr>
          </a:p>
          <a:p>
            <a:pPr indent="0" lvl="0" marL="0" rtl="0" algn="l">
              <a:lnSpc>
                <a:spcPct val="115000"/>
              </a:lnSpc>
              <a:spcBef>
                <a:spcPts val="1200"/>
              </a:spcBef>
              <a:spcAft>
                <a:spcPts val="0"/>
              </a:spcAft>
              <a:buClr>
                <a:schemeClr val="dk1"/>
              </a:buClr>
              <a:buSzPts val="1100"/>
              <a:buFont typeface="Arial"/>
              <a:buNone/>
            </a:pPr>
            <a:r>
              <a:rPr lang="en">
                <a:solidFill>
                  <a:schemeClr val="dk1"/>
                </a:solidFill>
              </a:rPr>
              <a:t>At Reejig, we’ve built an out-of-the-box Work Ontology that’s already mapped to every major industry. You don’t have to start from scratch.</a:t>
            </a:r>
            <a:endParaRPr>
              <a:solidFill>
                <a:schemeClr val="dk1"/>
              </a:solidFill>
            </a:endParaRPr>
          </a:p>
          <a:p>
            <a:pPr indent="0" lvl="0" marL="0" rtl="0" algn="l">
              <a:lnSpc>
                <a:spcPct val="115000"/>
              </a:lnSpc>
              <a:spcBef>
                <a:spcPts val="1200"/>
              </a:spcBef>
              <a:spcAft>
                <a:spcPts val="0"/>
              </a:spcAft>
              <a:buClr>
                <a:schemeClr val="dk1"/>
              </a:buClr>
              <a:buSzPts val="1100"/>
              <a:buFont typeface="Arial"/>
              <a:buNone/>
            </a:pPr>
            <a:r>
              <a:rPr lang="en">
                <a:solidFill>
                  <a:schemeClr val="dk1"/>
                </a:solidFill>
              </a:rPr>
              <a:t>Once you plug it in, you get a dynamic, living view of work—constantly updated from what’s really happening across the business, not what’s written in outdated job descriptions.</a:t>
            </a:r>
            <a:endParaRPr>
              <a:solidFill>
                <a:schemeClr val="dk1"/>
              </a:solidFill>
            </a:endParaRPr>
          </a:p>
          <a:p>
            <a:pPr indent="0" lvl="0" marL="0" rtl="0" algn="l">
              <a:lnSpc>
                <a:spcPct val="115000"/>
              </a:lnSpc>
              <a:spcBef>
                <a:spcPts val="1200"/>
              </a:spcBef>
              <a:spcAft>
                <a:spcPts val="0"/>
              </a:spcAft>
              <a:buClr>
                <a:schemeClr val="dk1"/>
              </a:buClr>
              <a:buSzPts val="1100"/>
              <a:buFont typeface="Arial"/>
              <a:buNone/>
            </a:pPr>
            <a:r>
              <a:rPr lang="en">
                <a:solidFill>
                  <a:schemeClr val="dk1"/>
                </a:solidFill>
              </a:rPr>
              <a:t>You can then integrate that ontology into all your systems—HCMs, skills platforms, workforce planning tools, even AI deployments.</a:t>
            </a:r>
            <a:endParaRPr>
              <a:solidFill>
                <a:schemeClr val="dk1"/>
              </a:solidFill>
            </a:endParaRPr>
          </a:p>
          <a:p>
            <a:pPr indent="0" lvl="0" marL="0" rtl="0" algn="l">
              <a:lnSpc>
                <a:spcPct val="115000"/>
              </a:lnSpc>
              <a:spcBef>
                <a:spcPts val="1200"/>
              </a:spcBef>
              <a:spcAft>
                <a:spcPts val="0"/>
              </a:spcAft>
              <a:buClr>
                <a:schemeClr val="dk1"/>
              </a:buClr>
              <a:buSzPts val="1100"/>
              <a:buFont typeface="Arial"/>
              <a:buNone/>
            </a:pPr>
            <a:r>
              <a:rPr lang="en">
                <a:solidFill>
                  <a:schemeClr val="dk1"/>
                </a:solidFill>
              </a:rPr>
              <a:t>And from there, it becomes your common language of work. One foundation that connects strategy, reskilling, automation, and internal mobility—so everyone’s making decisions from the same source of truth.</a:t>
            </a:r>
            <a:endParaRPr>
              <a:solidFill>
                <a:schemeClr val="dk1"/>
              </a:solidFill>
            </a:endParaRPr>
          </a:p>
          <a:p>
            <a:pPr indent="0" lvl="0" marL="0" rtl="0" algn="l">
              <a:lnSpc>
                <a:spcPct val="115000"/>
              </a:lnSpc>
              <a:spcBef>
                <a:spcPts val="1200"/>
              </a:spcBef>
              <a:spcAft>
                <a:spcPts val="0"/>
              </a:spcAft>
              <a:buClr>
                <a:schemeClr val="dk1"/>
              </a:buClr>
              <a:buSzPts val="1100"/>
              <a:buFont typeface="Arial"/>
              <a:buNone/>
            </a:pPr>
            <a:r>
              <a:rPr lang="en">
                <a:solidFill>
                  <a:schemeClr val="dk1"/>
                </a:solidFill>
              </a:rPr>
              <a:t>This is how you support the business to build workforce strategies that are not just AI-powered—but fair, responsible, and grounded in reality.”</a:t>
            </a:r>
            <a:endParaRPr>
              <a:solidFill>
                <a:schemeClr val="dk1"/>
              </a:solidFill>
            </a:endParaRPr>
          </a:p>
          <a:p>
            <a:pPr indent="0" lvl="0" marL="0" rtl="0" algn="l">
              <a:spcBef>
                <a:spcPts val="1200"/>
              </a:spcBef>
              <a:spcAft>
                <a:spcPts val="0"/>
              </a:spcAft>
              <a:buNone/>
            </a:pPr>
            <a:r>
              <a:t/>
            </a:r>
            <a:endParaRPr>
              <a:solidFill>
                <a:schemeClr val="dk1"/>
              </a:solidFill>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5" name="Shape 305"/>
        <p:cNvGrpSpPr/>
        <p:nvPr/>
      </p:nvGrpSpPr>
      <p:grpSpPr>
        <a:xfrm>
          <a:off x="0" y="0"/>
          <a:ext cx="0" cy="0"/>
          <a:chOff x="0" y="0"/>
          <a:chExt cx="0" cy="0"/>
        </a:xfrm>
      </p:grpSpPr>
      <p:sp>
        <p:nvSpPr>
          <p:cNvPr id="306" name="Google Shape;306;g33611966add_0_90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07" name="Google Shape;307;g33611966add_0_90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1200"/>
              </a:spcBef>
              <a:spcAft>
                <a:spcPts val="0"/>
              </a:spcAft>
              <a:buClr>
                <a:schemeClr val="dk1"/>
              </a:buClr>
              <a:buSzPts val="1100"/>
              <a:buFont typeface="Arial"/>
              <a:buNone/>
            </a:pPr>
            <a:r>
              <a:rPr lang="en"/>
              <a:t>To wrap this up, here’s your challenge for the week—and it’s a powerful one.</a:t>
            </a:r>
            <a:endParaRPr/>
          </a:p>
          <a:p>
            <a:pPr indent="0" lvl="0" marL="0" rtl="0" algn="l">
              <a:lnSpc>
                <a:spcPct val="115000"/>
              </a:lnSpc>
              <a:spcBef>
                <a:spcPts val="1200"/>
              </a:spcBef>
              <a:spcAft>
                <a:spcPts val="0"/>
              </a:spcAft>
              <a:buClr>
                <a:schemeClr val="dk1"/>
              </a:buClr>
              <a:buSzPts val="1100"/>
              <a:buFont typeface="Arial"/>
              <a:buNone/>
            </a:pPr>
            <a:r>
              <a:rPr lang="en"/>
              <a:t>Pick one key role in your organisation. Not the job title, but the real role someone is doing.</a:t>
            </a:r>
            <a:endParaRPr/>
          </a:p>
          <a:p>
            <a:pPr indent="0" lvl="0" marL="0" rtl="0" algn="l">
              <a:lnSpc>
                <a:spcPct val="115000"/>
              </a:lnSpc>
              <a:spcBef>
                <a:spcPts val="1200"/>
              </a:spcBef>
              <a:spcAft>
                <a:spcPts val="0"/>
              </a:spcAft>
              <a:buClr>
                <a:schemeClr val="dk1"/>
              </a:buClr>
              <a:buSzPts val="1100"/>
              <a:buFont typeface="Arial"/>
              <a:buNone/>
            </a:pPr>
            <a:r>
              <a:rPr lang="en"/>
              <a:t>Write down 15 to 20 actual tasks they perform. Then ask yourself:</a:t>
            </a:r>
            <a:endParaRPr/>
          </a:p>
          <a:p>
            <a:pPr indent="-298450" lvl="0" marL="457200" rtl="0" algn="l">
              <a:lnSpc>
                <a:spcPct val="115000"/>
              </a:lnSpc>
              <a:spcBef>
                <a:spcPts val="1200"/>
              </a:spcBef>
              <a:spcAft>
                <a:spcPts val="0"/>
              </a:spcAft>
              <a:buClr>
                <a:schemeClr val="dk1"/>
              </a:buClr>
              <a:buSzPts val="1100"/>
              <a:buChar char="●"/>
            </a:pPr>
            <a:r>
              <a:rPr lang="en"/>
              <a:t>What skills are behind each of those tasks?</a:t>
            </a:r>
            <a:br>
              <a:rPr lang="en"/>
            </a:br>
            <a:endParaRPr/>
          </a:p>
          <a:p>
            <a:pPr indent="-298450" lvl="0" marL="457200" rtl="0" algn="l">
              <a:lnSpc>
                <a:spcPct val="115000"/>
              </a:lnSpc>
              <a:spcBef>
                <a:spcPts val="0"/>
              </a:spcBef>
              <a:spcAft>
                <a:spcPts val="0"/>
              </a:spcAft>
              <a:buClr>
                <a:schemeClr val="dk1"/>
              </a:buClr>
              <a:buSzPts val="1100"/>
              <a:buChar char="●"/>
            </a:pPr>
            <a:r>
              <a:rPr lang="en"/>
              <a:t>What’s missing, outdated, or ready to be automated or redesigned?</a:t>
            </a:r>
            <a:br>
              <a:rPr lang="en"/>
            </a:br>
            <a:endParaRPr/>
          </a:p>
          <a:p>
            <a:pPr indent="0" lvl="0" marL="0" rtl="0" algn="l">
              <a:lnSpc>
                <a:spcPct val="115000"/>
              </a:lnSpc>
              <a:spcBef>
                <a:spcPts val="1200"/>
              </a:spcBef>
              <a:spcAft>
                <a:spcPts val="0"/>
              </a:spcAft>
              <a:buClr>
                <a:schemeClr val="dk1"/>
              </a:buClr>
              <a:buSzPts val="1100"/>
              <a:buFont typeface="Arial"/>
              <a:buNone/>
            </a:pPr>
            <a:r>
              <a:rPr lang="en"/>
              <a:t>And then—zoom out. Imagine needing this level of clarity for every role in your company if you’re serious about building an AI-powered workforce.</a:t>
            </a:r>
            <a:endParaRPr/>
          </a:p>
          <a:p>
            <a:pPr indent="0" lvl="0" marL="0" rtl="0" algn="l">
              <a:lnSpc>
                <a:spcPct val="115000"/>
              </a:lnSpc>
              <a:spcBef>
                <a:spcPts val="1200"/>
              </a:spcBef>
              <a:spcAft>
                <a:spcPts val="0"/>
              </a:spcAft>
              <a:buClr>
                <a:schemeClr val="dk1"/>
              </a:buClr>
              <a:buSzPts val="1100"/>
              <a:buFont typeface="Arial"/>
              <a:buNone/>
            </a:pPr>
            <a:r>
              <a:rPr lang="en"/>
              <a:t>This is what it means to move beyond job titles and start understanding work at the level where decisions really happen: tasks and skills.”</a:t>
            </a:r>
            <a:endParaRPr/>
          </a:p>
          <a:p>
            <a:pPr indent="0" lvl="0" marL="0" rtl="0" algn="l">
              <a:spcBef>
                <a:spcPts val="120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7.png"/><Relationship Id="rId3" Type="http://schemas.openxmlformats.org/officeDocument/2006/relationships/image" Target="../media/image5.png"/></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8.png"/><Relationship Id="rId3" Type="http://schemas.openxmlformats.org/officeDocument/2006/relationships/image" Target="../media/image22.png"/></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1.jpg"/></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5.png"/></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9.jpg"/></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 Id="rId3" Type="http://schemas.openxmlformats.org/officeDocument/2006/relationships/image" Target="../media/image22.png"/></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2.png"/><Relationship Id="rId3" Type="http://schemas.openxmlformats.org/officeDocument/2006/relationships/image" Target="../media/image4.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5.png"/></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8.png"/><Relationship Id="rId3" Type="http://schemas.openxmlformats.org/officeDocument/2006/relationships/image" Target="../media/image22.png"/></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3.png"/><Relationship Id="rId3" Type="http://schemas.openxmlformats.org/officeDocument/2006/relationships/image" Target="../media/image22.png"/></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8.png"/><Relationship Id="rId3" Type="http://schemas.openxmlformats.org/officeDocument/2006/relationships/image" Target="../media/image22.png"/></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4.png"/><Relationship Id="rId3" Type="http://schemas.openxmlformats.org/officeDocument/2006/relationships/image" Target="../media/image19.png"/></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6.png"/><Relationship Id="rId3" Type="http://schemas.openxmlformats.org/officeDocument/2006/relationships/image" Target="../media/image22.png"/></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6.png"/><Relationship Id="rId3" Type="http://schemas.openxmlformats.org/officeDocument/2006/relationships/image" Target="../media/image22.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3.png"/><Relationship Id="rId3" Type="http://schemas.openxmlformats.org/officeDocument/2006/relationships/image" Target="../media/image22.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sp>
        <p:nvSpPr>
          <p:cNvPr id="10" name="Google Shape;10;p2"/>
          <p:cNvSpPr txBox="1"/>
          <p:nvPr>
            <p:ph type="ctrTitle"/>
          </p:nvPr>
        </p:nvSpPr>
        <p:spPr>
          <a:xfrm>
            <a:off x="311708" y="744575"/>
            <a:ext cx="8520600" cy="2052600"/>
          </a:xfrm>
          <a:prstGeom prst="rect">
            <a:avLst/>
          </a:prstGeom>
        </p:spPr>
        <p:txBody>
          <a:bodyPr anchorCtr="0" anchor="b" bIns="91425" lIns="91425" spcFirstLastPara="1" rIns="91425" wrap="square" tIns="91425">
            <a:norm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p:txBody>
      </p:sp>
      <p:sp>
        <p:nvSpPr>
          <p:cNvPr id="11" name="Google Shape;11;p2"/>
          <p:cNvSpPr txBox="1"/>
          <p:nvPr>
            <p:ph idx="1" type="subTitle"/>
          </p:nvPr>
        </p:nvSpPr>
        <p:spPr>
          <a:xfrm>
            <a:off x="311700" y="2834125"/>
            <a:ext cx="8520600" cy="7926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12" name="Google Shape;12;p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44" name="Shape 44"/>
        <p:cNvGrpSpPr/>
        <p:nvPr/>
      </p:nvGrpSpPr>
      <p:grpSpPr>
        <a:xfrm>
          <a:off x="0" y="0"/>
          <a:ext cx="0" cy="0"/>
          <a:chOff x="0" y="0"/>
          <a:chExt cx="0" cy="0"/>
        </a:xfrm>
      </p:grpSpPr>
      <p:sp>
        <p:nvSpPr>
          <p:cNvPr id="45" name="Google Shape;45;p11"/>
          <p:cNvSpPr txBox="1"/>
          <p:nvPr>
            <p:ph hasCustomPrompt="1" type="title"/>
          </p:nvPr>
        </p:nvSpPr>
        <p:spPr>
          <a:xfrm>
            <a:off x="311700" y="1106125"/>
            <a:ext cx="8520600" cy="1963500"/>
          </a:xfrm>
          <a:prstGeom prst="rect">
            <a:avLst/>
          </a:prstGeom>
        </p:spPr>
        <p:txBody>
          <a:bodyPr anchorCtr="0" anchor="b" bIns="91425" lIns="91425" spcFirstLastPara="1" rIns="91425" wrap="square" tIns="91425">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p:nvPr>
            <p:ph idx="1" type="body"/>
          </p:nvPr>
        </p:nvSpPr>
        <p:spPr>
          <a:xfrm>
            <a:off x="311700" y="3152225"/>
            <a:ext cx="8520600" cy="1300800"/>
          </a:xfrm>
          <a:prstGeom prst="rect">
            <a:avLst/>
          </a:prstGeom>
        </p:spPr>
        <p:txBody>
          <a:bodyPr anchorCtr="0" anchor="t" bIns="91425" lIns="91425" spcFirstLastPara="1" rIns="91425" wrap="square" tIns="91425">
            <a:normAutofit/>
          </a:bodyPr>
          <a:lstStyle>
            <a:lvl1pPr indent="-342900" lvl="0" marL="457200" algn="ctr">
              <a:spcBef>
                <a:spcPts val="0"/>
              </a:spcBef>
              <a:spcAft>
                <a:spcPts val="0"/>
              </a:spcAft>
              <a:buSzPts val="1800"/>
              <a:buChar char="●"/>
              <a:defRPr/>
            </a:lvl1pPr>
            <a:lvl2pPr indent="-317500" lvl="1" marL="914400" algn="ctr">
              <a:spcBef>
                <a:spcPts val="0"/>
              </a:spcBef>
              <a:spcAft>
                <a:spcPts val="0"/>
              </a:spcAft>
              <a:buSzPts val="1400"/>
              <a:buChar char="○"/>
              <a:defRPr/>
            </a:lvl2pPr>
            <a:lvl3pPr indent="-317500" lvl="2" marL="1371600" algn="ctr">
              <a:spcBef>
                <a:spcPts val="0"/>
              </a:spcBef>
              <a:spcAft>
                <a:spcPts val="0"/>
              </a:spcAft>
              <a:buSzPts val="1400"/>
              <a:buChar char="■"/>
              <a:defRPr/>
            </a:lvl3pPr>
            <a:lvl4pPr indent="-317500" lvl="3" marL="1828800" algn="ctr">
              <a:spcBef>
                <a:spcPts val="0"/>
              </a:spcBef>
              <a:spcAft>
                <a:spcPts val="0"/>
              </a:spcAft>
              <a:buSzPts val="1400"/>
              <a:buChar char="●"/>
              <a:defRPr/>
            </a:lvl4pPr>
            <a:lvl5pPr indent="-317500" lvl="4" marL="2286000" algn="ctr">
              <a:spcBef>
                <a:spcPts val="0"/>
              </a:spcBef>
              <a:spcAft>
                <a:spcPts val="0"/>
              </a:spcAft>
              <a:buSzPts val="1400"/>
              <a:buChar char="○"/>
              <a:defRPr/>
            </a:lvl5pPr>
            <a:lvl6pPr indent="-317500" lvl="5" marL="2743200" algn="ctr">
              <a:spcBef>
                <a:spcPts val="0"/>
              </a:spcBef>
              <a:spcAft>
                <a:spcPts val="0"/>
              </a:spcAft>
              <a:buSzPts val="1400"/>
              <a:buChar char="■"/>
              <a:defRPr/>
            </a:lvl6pPr>
            <a:lvl7pPr indent="-317500" lvl="6" marL="3200400" algn="ctr">
              <a:spcBef>
                <a:spcPts val="0"/>
              </a:spcBef>
              <a:spcAft>
                <a:spcPts val="0"/>
              </a:spcAft>
              <a:buSzPts val="1400"/>
              <a:buChar char="●"/>
              <a:defRPr/>
            </a:lvl7pPr>
            <a:lvl8pPr indent="-317500" lvl="7" marL="3657600" algn="ctr">
              <a:spcBef>
                <a:spcPts val="0"/>
              </a:spcBef>
              <a:spcAft>
                <a:spcPts val="0"/>
              </a:spcAft>
              <a:buSzPts val="1400"/>
              <a:buChar char="○"/>
              <a:defRPr/>
            </a:lvl8pPr>
            <a:lvl9pPr indent="-317500" lvl="8" marL="4114800" algn="ctr">
              <a:spcBef>
                <a:spcPts val="0"/>
              </a:spcBef>
              <a:spcAft>
                <a:spcPts val="0"/>
              </a:spcAft>
              <a:buSzPts val="1400"/>
              <a:buChar char="■"/>
              <a:defRPr/>
            </a:lvl9pPr>
          </a:lstStyle>
          <a:p/>
        </p:txBody>
      </p:sp>
      <p:sp>
        <p:nvSpPr>
          <p:cNvPr id="47" name="Google Shape;47;p11"/>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48" name="Shape 48"/>
        <p:cNvGrpSpPr/>
        <p:nvPr/>
      </p:nvGrpSpPr>
      <p:grpSpPr>
        <a:xfrm>
          <a:off x="0" y="0"/>
          <a:ext cx="0" cy="0"/>
          <a:chOff x="0" y="0"/>
          <a:chExt cx="0" cy="0"/>
        </a:xfrm>
      </p:grpSpPr>
      <p:sp>
        <p:nvSpPr>
          <p:cNvPr id="49" name="Google Shape;49;p1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slide">
  <p:cSld name="CUSTOM">
    <p:bg>
      <p:bgPr>
        <a:noFill/>
      </p:bgPr>
    </p:bg>
    <p:spTree>
      <p:nvGrpSpPr>
        <p:cNvPr id="50" name="Shape 50"/>
        <p:cNvGrpSpPr/>
        <p:nvPr/>
      </p:nvGrpSpPr>
      <p:grpSpPr>
        <a:xfrm>
          <a:off x="0" y="0"/>
          <a:ext cx="0" cy="0"/>
          <a:chOff x="0" y="0"/>
          <a:chExt cx="0" cy="0"/>
        </a:xfrm>
      </p:grpSpPr>
      <p:sp>
        <p:nvSpPr>
          <p:cNvPr id="51" name="Google Shape;51;p13"/>
          <p:cNvSpPr txBox="1"/>
          <p:nvPr>
            <p:ph idx="12" type="sldNum"/>
          </p:nvPr>
        </p:nvSpPr>
        <p:spPr>
          <a:xfrm>
            <a:off x="8556784" y="4749851"/>
            <a:ext cx="548700" cy="393600"/>
          </a:xfrm>
          <a:prstGeom prst="rect">
            <a:avLst/>
          </a:prstGeom>
        </p:spPr>
        <p:txBody>
          <a:bodyPr anchorCtr="0" anchor="t" bIns="91425" lIns="91425" spcFirstLastPara="1" rIns="91425" wrap="square" tIns="91425">
            <a:normAutofit/>
          </a:bodyPr>
          <a:lstStyle>
            <a:lvl1pPr lvl="0" algn="r">
              <a:buNone/>
              <a:defRPr sz="1300">
                <a:solidFill>
                  <a:schemeClr val="tx1"/>
                </a:solidFill>
              </a:defRPr>
            </a:lvl1pPr>
            <a:lvl2pPr lvl="1" algn="r">
              <a:buNone/>
              <a:defRPr sz="1300">
                <a:solidFill>
                  <a:schemeClr val="tx1"/>
                </a:solidFill>
              </a:defRPr>
            </a:lvl2pPr>
            <a:lvl3pPr lvl="2" algn="r">
              <a:buNone/>
              <a:defRPr sz="1300">
                <a:solidFill>
                  <a:schemeClr val="tx1"/>
                </a:solidFill>
              </a:defRPr>
            </a:lvl3pPr>
            <a:lvl4pPr lvl="3" algn="r">
              <a:buNone/>
              <a:defRPr sz="1300">
                <a:solidFill>
                  <a:schemeClr val="tx1"/>
                </a:solidFill>
              </a:defRPr>
            </a:lvl4pPr>
            <a:lvl5pPr lvl="4" algn="r">
              <a:buNone/>
              <a:defRPr sz="1300">
                <a:solidFill>
                  <a:schemeClr val="tx1"/>
                </a:solidFill>
              </a:defRPr>
            </a:lvl5pPr>
            <a:lvl6pPr lvl="5" algn="r">
              <a:buNone/>
              <a:defRPr sz="1300">
                <a:solidFill>
                  <a:schemeClr val="tx1"/>
                </a:solidFill>
              </a:defRPr>
            </a:lvl6pPr>
            <a:lvl7pPr lvl="6" algn="r">
              <a:buNone/>
              <a:defRPr sz="1300">
                <a:solidFill>
                  <a:schemeClr val="tx1"/>
                </a:solidFill>
              </a:defRPr>
            </a:lvl7pPr>
            <a:lvl8pPr lvl="7" algn="r">
              <a:buNone/>
              <a:defRPr sz="1300">
                <a:solidFill>
                  <a:schemeClr val="tx1"/>
                </a:solidFill>
              </a:defRPr>
            </a:lvl8pPr>
            <a:lvl9pPr lvl="8" algn="r">
              <a:buNone/>
              <a:defRPr sz="1300">
                <a:solidFill>
                  <a:schemeClr val="tx1"/>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ext area 1">
  <p:cSld name="CUSTOM_4_1_2">
    <p:bg>
      <p:bgPr>
        <a:solidFill>
          <a:schemeClr val="accent5"/>
        </a:solidFill>
      </p:bgPr>
    </p:bg>
    <p:spTree>
      <p:nvGrpSpPr>
        <p:cNvPr id="52" name="Shape 52"/>
        <p:cNvGrpSpPr/>
        <p:nvPr/>
      </p:nvGrpSpPr>
      <p:grpSpPr>
        <a:xfrm>
          <a:off x="0" y="0"/>
          <a:ext cx="0" cy="0"/>
          <a:chOff x="0" y="0"/>
          <a:chExt cx="0" cy="0"/>
        </a:xfrm>
      </p:grpSpPr>
      <p:sp>
        <p:nvSpPr>
          <p:cNvPr id="53" name="Google Shape;53;p14"/>
          <p:cNvSpPr/>
          <p:nvPr/>
        </p:nvSpPr>
        <p:spPr>
          <a:xfrm flipH="1" rot="5400000">
            <a:off x="2255163" y="-1291525"/>
            <a:ext cx="4189500" cy="8698800"/>
          </a:xfrm>
          <a:prstGeom prst="round1Rect">
            <a:avLst>
              <a:gd fmla="val 16021" name="adj"/>
            </a:avLst>
          </a:pr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54" name="Google Shape;54;p14"/>
          <p:cNvPicPr preferRelativeResize="0"/>
          <p:nvPr/>
        </p:nvPicPr>
        <p:blipFill>
          <a:blip r:embed="rId2">
            <a:alphaModFix/>
          </a:blip>
          <a:stretch>
            <a:fillRect/>
          </a:stretch>
        </p:blipFill>
        <p:spPr>
          <a:xfrm>
            <a:off x="8622500" y="151600"/>
            <a:ext cx="354900" cy="354900"/>
          </a:xfrm>
          <a:prstGeom prst="rect">
            <a:avLst/>
          </a:prstGeom>
          <a:noFill/>
          <a:ln>
            <a:noFill/>
          </a:ln>
        </p:spPr>
      </p:pic>
      <p:sp>
        <p:nvSpPr>
          <p:cNvPr id="55" name="Google Shape;55;p14"/>
          <p:cNvSpPr txBox="1"/>
          <p:nvPr>
            <p:ph type="title"/>
          </p:nvPr>
        </p:nvSpPr>
        <p:spPr>
          <a:xfrm>
            <a:off x="20400" y="0"/>
            <a:ext cx="7544700" cy="846000"/>
          </a:xfrm>
          <a:prstGeom prst="rect">
            <a:avLst/>
          </a:prstGeom>
        </p:spPr>
        <p:txBody>
          <a:bodyPr anchorCtr="0" anchor="t" bIns="0" lIns="216000" spcFirstLastPara="1" rIns="0" wrap="square" tIns="216000">
            <a:normAutofit/>
          </a:bodyPr>
          <a:lstStyle>
            <a:lvl1pPr indent="0" lvl="0" marL="0" marR="0" algn="l">
              <a:lnSpc>
                <a:spcPct val="90000"/>
              </a:lnSpc>
              <a:spcBef>
                <a:spcPts val="0"/>
              </a:spcBef>
              <a:spcAft>
                <a:spcPts val="0"/>
              </a:spcAft>
              <a:buNone/>
              <a:defRPr sz="3200">
                <a:solidFill>
                  <a:schemeClr val="lt1"/>
                </a:solidFill>
                <a:latin typeface="Poppins Medium"/>
                <a:ea typeface="Poppins Medium"/>
                <a:cs typeface="Poppins Medium"/>
                <a:sym typeface="Poppins Medium"/>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56" name="Google Shape;56;p14"/>
          <p:cNvSpPr txBox="1"/>
          <p:nvPr>
            <p:ph idx="1" type="body"/>
          </p:nvPr>
        </p:nvSpPr>
        <p:spPr>
          <a:xfrm>
            <a:off x="0" y="1312950"/>
            <a:ext cx="9144000" cy="3830400"/>
          </a:xfrm>
          <a:prstGeom prst="rect">
            <a:avLst/>
          </a:prstGeom>
        </p:spPr>
        <p:txBody>
          <a:bodyPr anchorCtr="0" anchor="t" bIns="360000" lIns="216000" spcFirstLastPara="1" rIns="360000" wrap="square" tIns="0">
            <a:normAutofit/>
          </a:bodyPr>
          <a:lstStyle>
            <a:lvl1pPr indent="-304800" lvl="0" marL="457200" marR="0" algn="l">
              <a:lnSpc>
                <a:spcPct val="115000"/>
              </a:lnSpc>
              <a:spcBef>
                <a:spcPts val="0"/>
              </a:spcBef>
              <a:spcAft>
                <a:spcPts val="0"/>
              </a:spcAft>
              <a:buSzPts val="1200"/>
              <a:buFont typeface="Inter"/>
              <a:buChar char="●"/>
              <a:defRPr sz="1200">
                <a:solidFill>
                  <a:schemeClr val="lt1"/>
                </a:solidFill>
                <a:latin typeface="Inter"/>
                <a:ea typeface="Inter"/>
                <a:cs typeface="Inter"/>
                <a:sym typeface="Inter"/>
              </a:defRPr>
            </a:lvl1pPr>
            <a:lvl2pPr indent="-317500" lvl="1" marL="914400" marR="0" algn="l">
              <a:lnSpc>
                <a:spcPct val="115000"/>
              </a:lnSpc>
              <a:spcBef>
                <a:spcPts val="1000"/>
              </a:spcBef>
              <a:spcAft>
                <a:spcPts val="0"/>
              </a:spcAft>
              <a:buSzPts val="1400"/>
              <a:buFont typeface="Inter"/>
              <a:buChar char="○"/>
              <a:defRPr sz="1200">
                <a:solidFill>
                  <a:schemeClr val="lt1"/>
                </a:solidFill>
                <a:latin typeface="Inter"/>
                <a:ea typeface="Inter"/>
                <a:cs typeface="Inter"/>
                <a:sym typeface="Inter"/>
              </a:defRPr>
            </a:lvl2pPr>
            <a:lvl3pPr indent="-317500" lvl="2" marL="1371600" marR="0" algn="l">
              <a:lnSpc>
                <a:spcPct val="115000"/>
              </a:lnSpc>
              <a:spcBef>
                <a:spcPts val="1000"/>
              </a:spcBef>
              <a:spcAft>
                <a:spcPts val="0"/>
              </a:spcAft>
              <a:buSzPts val="1400"/>
              <a:buFont typeface="Inter"/>
              <a:buChar char="■"/>
              <a:defRPr sz="1200">
                <a:solidFill>
                  <a:schemeClr val="lt1"/>
                </a:solidFill>
                <a:latin typeface="Inter"/>
                <a:ea typeface="Inter"/>
                <a:cs typeface="Inter"/>
                <a:sym typeface="Inter"/>
              </a:defRPr>
            </a:lvl3pPr>
            <a:lvl4pPr indent="-317500" lvl="3" marL="1828800" marR="0" algn="l">
              <a:lnSpc>
                <a:spcPct val="115000"/>
              </a:lnSpc>
              <a:spcBef>
                <a:spcPts val="1000"/>
              </a:spcBef>
              <a:spcAft>
                <a:spcPts val="0"/>
              </a:spcAft>
              <a:buSzPts val="1400"/>
              <a:buFont typeface="Inter"/>
              <a:buChar char="●"/>
              <a:defRPr sz="1200">
                <a:solidFill>
                  <a:schemeClr val="lt1"/>
                </a:solidFill>
                <a:latin typeface="Inter"/>
                <a:ea typeface="Inter"/>
                <a:cs typeface="Inter"/>
                <a:sym typeface="Inter"/>
              </a:defRPr>
            </a:lvl4pPr>
            <a:lvl5pPr indent="-317500" lvl="4" marL="2286000" marR="0" algn="l">
              <a:lnSpc>
                <a:spcPct val="115000"/>
              </a:lnSpc>
              <a:spcBef>
                <a:spcPts val="1000"/>
              </a:spcBef>
              <a:spcAft>
                <a:spcPts val="0"/>
              </a:spcAft>
              <a:buSzPts val="1400"/>
              <a:buFont typeface="Inter"/>
              <a:buChar char="○"/>
              <a:defRPr sz="1200">
                <a:solidFill>
                  <a:schemeClr val="lt1"/>
                </a:solidFill>
                <a:latin typeface="Inter"/>
                <a:ea typeface="Inter"/>
                <a:cs typeface="Inter"/>
                <a:sym typeface="Inter"/>
              </a:defRPr>
            </a:lvl5pPr>
            <a:lvl6pPr indent="-317500" lvl="5" marL="2743200" marR="0" algn="l">
              <a:lnSpc>
                <a:spcPct val="115000"/>
              </a:lnSpc>
              <a:spcBef>
                <a:spcPts val="1000"/>
              </a:spcBef>
              <a:spcAft>
                <a:spcPts val="0"/>
              </a:spcAft>
              <a:buSzPts val="1400"/>
              <a:buFont typeface="Inter"/>
              <a:buChar char="■"/>
              <a:defRPr sz="1200">
                <a:solidFill>
                  <a:schemeClr val="lt1"/>
                </a:solidFill>
                <a:latin typeface="Inter"/>
                <a:ea typeface="Inter"/>
                <a:cs typeface="Inter"/>
                <a:sym typeface="Inter"/>
              </a:defRPr>
            </a:lvl6pPr>
            <a:lvl7pPr indent="-317500" lvl="6" marL="3200400" marR="0" algn="l">
              <a:lnSpc>
                <a:spcPct val="115000"/>
              </a:lnSpc>
              <a:spcBef>
                <a:spcPts val="1000"/>
              </a:spcBef>
              <a:spcAft>
                <a:spcPts val="0"/>
              </a:spcAft>
              <a:buSzPts val="1400"/>
              <a:buFont typeface="Inter"/>
              <a:buChar char="●"/>
              <a:defRPr sz="1200">
                <a:solidFill>
                  <a:schemeClr val="lt1"/>
                </a:solidFill>
                <a:latin typeface="Inter"/>
                <a:ea typeface="Inter"/>
                <a:cs typeface="Inter"/>
                <a:sym typeface="Inter"/>
              </a:defRPr>
            </a:lvl7pPr>
            <a:lvl8pPr indent="-317500" lvl="7" marL="3657600" marR="0" algn="l">
              <a:lnSpc>
                <a:spcPct val="115000"/>
              </a:lnSpc>
              <a:spcBef>
                <a:spcPts val="1000"/>
              </a:spcBef>
              <a:spcAft>
                <a:spcPts val="0"/>
              </a:spcAft>
              <a:buSzPts val="1400"/>
              <a:buFont typeface="Inter"/>
              <a:buChar char="○"/>
              <a:defRPr sz="1200">
                <a:solidFill>
                  <a:schemeClr val="lt1"/>
                </a:solidFill>
                <a:latin typeface="Inter"/>
                <a:ea typeface="Inter"/>
                <a:cs typeface="Inter"/>
                <a:sym typeface="Inter"/>
              </a:defRPr>
            </a:lvl8pPr>
            <a:lvl9pPr indent="-317500" lvl="8" marL="4114800" marR="0" algn="l">
              <a:lnSpc>
                <a:spcPct val="115000"/>
              </a:lnSpc>
              <a:spcBef>
                <a:spcPts val="1000"/>
              </a:spcBef>
              <a:spcAft>
                <a:spcPts val="1000"/>
              </a:spcAft>
              <a:buSzPts val="1400"/>
              <a:buFont typeface="Inter"/>
              <a:buChar char="■"/>
              <a:defRPr sz="1200">
                <a:solidFill>
                  <a:schemeClr val="lt1"/>
                </a:solidFill>
                <a:latin typeface="Inter"/>
                <a:ea typeface="Inter"/>
                <a:cs typeface="Inter"/>
                <a:sym typeface="Inter"/>
              </a:defRPr>
            </a:lvl9pPr>
          </a:lstStyle>
          <a:p/>
        </p:txBody>
      </p:sp>
      <p:sp>
        <p:nvSpPr>
          <p:cNvPr id="57" name="Google Shape;57;p14"/>
          <p:cNvSpPr txBox="1"/>
          <p:nvPr>
            <p:ph idx="12" type="sldNum"/>
          </p:nvPr>
        </p:nvSpPr>
        <p:spPr>
          <a:xfrm>
            <a:off x="8556784" y="4749851"/>
            <a:ext cx="548700" cy="393600"/>
          </a:xfrm>
          <a:prstGeom prst="rect">
            <a:avLst/>
          </a:prstGeom>
        </p:spPr>
        <p:txBody>
          <a:bodyPr anchorCtr="0" anchor="t" bIns="91425" lIns="91425" spcFirstLastPara="1" rIns="91425" wrap="square" tIns="91425">
            <a:normAutofit/>
          </a:bodyPr>
          <a:lstStyle>
            <a:lvl1pPr lvl="0" algn="r">
              <a:buNone/>
              <a:defRPr sz="1300">
                <a:solidFill>
                  <a:schemeClr val="lt1"/>
                </a:solidFill>
                <a:latin typeface="Inter"/>
                <a:ea typeface="Inter"/>
                <a:cs typeface="Inter"/>
                <a:sym typeface="Inter"/>
              </a:defRPr>
            </a:lvl1pPr>
            <a:lvl2pPr lvl="1" algn="r">
              <a:buNone/>
              <a:defRPr sz="1300">
                <a:solidFill>
                  <a:schemeClr val="lt1"/>
                </a:solidFill>
                <a:latin typeface="Inter"/>
                <a:ea typeface="Inter"/>
                <a:cs typeface="Inter"/>
                <a:sym typeface="Inter"/>
              </a:defRPr>
            </a:lvl2pPr>
            <a:lvl3pPr lvl="2" algn="r">
              <a:buNone/>
              <a:defRPr sz="1300">
                <a:solidFill>
                  <a:schemeClr val="lt1"/>
                </a:solidFill>
                <a:latin typeface="Inter"/>
                <a:ea typeface="Inter"/>
                <a:cs typeface="Inter"/>
                <a:sym typeface="Inter"/>
              </a:defRPr>
            </a:lvl3pPr>
            <a:lvl4pPr lvl="3" algn="r">
              <a:buNone/>
              <a:defRPr sz="1300">
                <a:solidFill>
                  <a:schemeClr val="lt1"/>
                </a:solidFill>
                <a:latin typeface="Inter"/>
                <a:ea typeface="Inter"/>
                <a:cs typeface="Inter"/>
                <a:sym typeface="Inter"/>
              </a:defRPr>
            </a:lvl4pPr>
            <a:lvl5pPr lvl="4" algn="r">
              <a:buNone/>
              <a:defRPr sz="1300">
                <a:solidFill>
                  <a:schemeClr val="lt1"/>
                </a:solidFill>
                <a:latin typeface="Inter"/>
                <a:ea typeface="Inter"/>
                <a:cs typeface="Inter"/>
                <a:sym typeface="Inter"/>
              </a:defRPr>
            </a:lvl5pPr>
            <a:lvl6pPr lvl="5" algn="r">
              <a:buNone/>
              <a:defRPr sz="1300">
                <a:solidFill>
                  <a:schemeClr val="lt1"/>
                </a:solidFill>
                <a:latin typeface="Inter"/>
                <a:ea typeface="Inter"/>
                <a:cs typeface="Inter"/>
                <a:sym typeface="Inter"/>
              </a:defRPr>
            </a:lvl6pPr>
            <a:lvl7pPr lvl="6" algn="r">
              <a:buNone/>
              <a:defRPr sz="1300">
                <a:solidFill>
                  <a:schemeClr val="lt1"/>
                </a:solidFill>
                <a:latin typeface="Inter"/>
                <a:ea typeface="Inter"/>
                <a:cs typeface="Inter"/>
                <a:sym typeface="Inter"/>
              </a:defRPr>
            </a:lvl7pPr>
            <a:lvl8pPr lvl="7" algn="r">
              <a:buNone/>
              <a:defRPr sz="1300">
                <a:solidFill>
                  <a:schemeClr val="lt1"/>
                </a:solidFill>
                <a:latin typeface="Inter"/>
                <a:ea typeface="Inter"/>
                <a:cs typeface="Inter"/>
                <a:sym typeface="Inter"/>
              </a:defRPr>
            </a:lvl8pPr>
            <a:lvl9pPr lvl="8" algn="r">
              <a:buNone/>
              <a:defRPr sz="1300">
                <a:solidFill>
                  <a:schemeClr val="lt1"/>
                </a:solidFill>
                <a:latin typeface="Inter"/>
                <a:ea typeface="Inter"/>
                <a:cs typeface="Inter"/>
                <a:sym typeface="Inter"/>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1">
  <p:cSld name="TITLE_ONLY_1">
    <p:spTree>
      <p:nvGrpSpPr>
        <p:cNvPr id="58" name="Shape 58"/>
        <p:cNvGrpSpPr/>
        <p:nvPr/>
      </p:nvGrpSpPr>
      <p:grpSpPr>
        <a:xfrm>
          <a:off x="0" y="0"/>
          <a:ext cx="0" cy="0"/>
          <a:chOff x="0" y="0"/>
          <a:chExt cx="0" cy="0"/>
        </a:xfrm>
      </p:grpSpPr>
      <p:sp>
        <p:nvSpPr>
          <p:cNvPr id="59" name="Google Shape;59;p15"/>
          <p:cNvSpPr txBox="1"/>
          <p:nvPr>
            <p:ph type="title"/>
          </p:nvPr>
        </p:nvSpPr>
        <p:spPr>
          <a:xfrm>
            <a:off x="457200" y="411475"/>
            <a:ext cx="8229600" cy="481500"/>
          </a:xfrm>
          <a:prstGeom prst="rect">
            <a:avLst/>
          </a:prstGeom>
        </p:spPr>
        <p:txBody>
          <a:bodyPr anchorCtr="0" anchor="ctr" bIns="91425" lIns="91425" spcFirstLastPara="1" rIns="91425" wrap="square" tIns="91425">
            <a:normAutofit/>
          </a:bodyPr>
          <a:lstStyle>
            <a:lvl1pPr lvl="0" algn="ctr">
              <a:spcBef>
                <a:spcPts val="0"/>
              </a:spcBef>
              <a:spcAft>
                <a:spcPts val="0"/>
              </a:spcAft>
              <a:buClr>
                <a:srgbClr val="000000"/>
              </a:buClr>
              <a:buSzPts val="3000"/>
              <a:buFont typeface="Fira Sans Extra Condensed"/>
              <a:buNone/>
              <a:defRPr sz="3000">
                <a:solidFill>
                  <a:srgbClr val="000000"/>
                </a:solidFill>
                <a:latin typeface="Fira Sans Extra Condensed"/>
                <a:ea typeface="Fira Sans Extra Condensed"/>
                <a:cs typeface="Fira Sans Extra Condensed"/>
                <a:sym typeface="Fira Sans Extra Condensed"/>
              </a:defRPr>
            </a:lvl1pPr>
            <a:lvl2pPr lvl="1" algn="ctr">
              <a:spcBef>
                <a:spcPts val="0"/>
              </a:spcBef>
              <a:spcAft>
                <a:spcPts val="0"/>
              </a:spcAft>
              <a:buClr>
                <a:srgbClr val="000000"/>
              </a:buClr>
              <a:buSzPts val="3000"/>
              <a:buFont typeface="Fira Sans Extra Condensed"/>
              <a:buNone/>
              <a:defRPr sz="3000">
                <a:solidFill>
                  <a:srgbClr val="000000"/>
                </a:solidFill>
                <a:latin typeface="Fira Sans Extra Condensed"/>
                <a:ea typeface="Fira Sans Extra Condensed"/>
                <a:cs typeface="Fira Sans Extra Condensed"/>
                <a:sym typeface="Fira Sans Extra Condensed"/>
              </a:defRPr>
            </a:lvl2pPr>
            <a:lvl3pPr lvl="2" algn="ctr">
              <a:spcBef>
                <a:spcPts val="0"/>
              </a:spcBef>
              <a:spcAft>
                <a:spcPts val="0"/>
              </a:spcAft>
              <a:buClr>
                <a:srgbClr val="000000"/>
              </a:buClr>
              <a:buSzPts val="3000"/>
              <a:buFont typeface="Fira Sans Extra Condensed"/>
              <a:buNone/>
              <a:defRPr sz="3000">
                <a:solidFill>
                  <a:srgbClr val="000000"/>
                </a:solidFill>
                <a:latin typeface="Fira Sans Extra Condensed"/>
                <a:ea typeface="Fira Sans Extra Condensed"/>
                <a:cs typeface="Fira Sans Extra Condensed"/>
                <a:sym typeface="Fira Sans Extra Condensed"/>
              </a:defRPr>
            </a:lvl3pPr>
            <a:lvl4pPr lvl="3" algn="ctr">
              <a:spcBef>
                <a:spcPts val="0"/>
              </a:spcBef>
              <a:spcAft>
                <a:spcPts val="0"/>
              </a:spcAft>
              <a:buClr>
                <a:srgbClr val="000000"/>
              </a:buClr>
              <a:buSzPts val="3000"/>
              <a:buFont typeface="Fira Sans Extra Condensed"/>
              <a:buNone/>
              <a:defRPr sz="3000">
                <a:solidFill>
                  <a:srgbClr val="000000"/>
                </a:solidFill>
                <a:latin typeface="Fira Sans Extra Condensed"/>
                <a:ea typeface="Fira Sans Extra Condensed"/>
                <a:cs typeface="Fira Sans Extra Condensed"/>
                <a:sym typeface="Fira Sans Extra Condensed"/>
              </a:defRPr>
            </a:lvl4pPr>
            <a:lvl5pPr lvl="4" algn="ctr">
              <a:spcBef>
                <a:spcPts val="0"/>
              </a:spcBef>
              <a:spcAft>
                <a:spcPts val="0"/>
              </a:spcAft>
              <a:buClr>
                <a:srgbClr val="000000"/>
              </a:buClr>
              <a:buSzPts val="3000"/>
              <a:buFont typeface="Fira Sans Extra Condensed"/>
              <a:buNone/>
              <a:defRPr sz="3000">
                <a:solidFill>
                  <a:srgbClr val="000000"/>
                </a:solidFill>
                <a:latin typeface="Fira Sans Extra Condensed"/>
                <a:ea typeface="Fira Sans Extra Condensed"/>
                <a:cs typeface="Fira Sans Extra Condensed"/>
                <a:sym typeface="Fira Sans Extra Condensed"/>
              </a:defRPr>
            </a:lvl5pPr>
            <a:lvl6pPr lvl="5" algn="ctr">
              <a:spcBef>
                <a:spcPts val="0"/>
              </a:spcBef>
              <a:spcAft>
                <a:spcPts val="0"/>
              </a:spcAft>
              <a:buClr>
                <a:srgbClr val="000000"/>
              </a:buClr>
              <a:buSzPts val="3000"/>
              <a:buFont typeface="Fira Sans Extra Condensed"/>
              <a:buNone/>
              <a:defRPr sz="3000">
                <a:solidFill>
                  <a:srgbClr val="000000"/>
                </a:solidFill>
                <a:latin typeface="Fira Sans Extra Condensed"/>
                <a:ea typeface="Fira Sans Extra Condensed"/>
                <a:cs typeface="Fira Sans Extra Condensed"/>
                <a:sym typeface="Fira Sans Extra Condensed"/>
              </a:defRPr>
            </a:lvl6pPr>
            <a:lvl7pPr lvl="6" algn="ctr">
              <a:spcBef>
                <a:spcPts val="0"/>
              </a:spcBef>
              <a:spcAft>
                <a:spcPts val="0"/>
              </a:spcAft>
              <a:buClr>
                <a:srgbClr val="000000"/>
              </a:buClr>
              <a:buSzPts val="3000"/>
              <a:buFont typeface="Fira Sans Extra Condensed"/>
              <a:buNone/>
              <a:defRPr sz="3000">
                <a:solidFill>
                  <a:srgbClr val="000000"/>
                </a:solidFill>
                <a:latin typeface="Fira Sans Extra Condensed"/>
                <a:ea typeface="Fira Sans Extra Condensed"/>
                <a:cs typeface="Fira Sans Extra Condensed"/>
                <a:sym typeface="Fira Sans Extra Condensed"/>
              </a:defRPr>
            </a:lvl7pPr>
            <a:lvl8pPr lvl="7" algn="ctr">
              <a:spcBef>
                <a:spcPts val="0"/>
              </a:spcBef>
              <a:spcAft>
                <a:spcPts val="0"/>
              </a:spcAft>
              <a:buClr>
                <a:srgbClr val="000000"/>
              </a:buClr>
              <a:buSzPts val="3000"/>
              <a:buFont typeface="Fira Sans Extra Condensed"/>
              <a:buNone/>
              <a:defRPr sz="3000">
                <a:solidFill>
                  <a:srgbClr val="000000"/>
                </a:solidFill>
                <a:latin typeface="Fira Sans Extra Condensed"/>
                <a:ea typeface="Fira Sans Extra Condensed"/>
                <a:cs typeface="Fira Sans Extra Condensed"/>
                <a:sym typeface="Fira Sans Extra Condensed"/>
              </a:defRPr>
            </a:lvl8pPr>
            <a:lvl9pPr lvl="8" algn="ctr">
              <a:spcBef>
                <a:spcPts val="0"/>
              </a:spcBef>
              <a:spcAft>
                <a:spcPts val="0"/>
              </a:spcAft>
              <a:buClr>
                <a:srgbClr val="000000"/>
              </a:buClr>
              <a:buSzPts val="3000"/>
              <a:buFont typeface="Fira Sans Extra Condensed"/>
              <a:buNone/>
              <a:defRPr sz="3000">
                <a:solidFill>
                  <a:srgbClr val="000000"/>
                </a:solidFill>
                <a:latin typeface="Fira Sans Extra Condensed"/>
                <a:ea typeface="Fira Sans Extra Condensed"/>
                <a:cs typeface="Fira Sans Extra Condensed"/>
                <a:sym typeface="Fira Sans Extra Condensed"/>
              </a:defRPr>
            </a:lvl9pPr>
          </a:lstStyle>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 column 1">
  <p:cSld name="CUSTOM_4">
    <p:bg>
      <p:bgPr>
        <a:solidFill>
          <a:schemeClr val="accent4"/>
        </a:solidFill>
      </p:bgPr>
    </p:bg>
    <p:spTree>
      <p:nvGrpSpPr>
        <p:cNvPr id="60" name="Shape 60"/>
        <p:cNvGrpSpPr/>
        <p:nvPr/>
      </p:nvGrpSpPr>
      <p:grpSpPr>
        <a:xfrm>
          <a:off x="0" y="0"/>
          <a:ext cx="0" cy="0"/>
          <a:chOff x="0" y="0"/>
          <a:chExt cx="0" cy="0"/>
        </a:xfrm>
      </p:grpSpPr>
      <p:pic>
        <p:nvPicPr>
          <p:cNvPr id="61" name="Google Shape;61;p16"/>
          <p:cNvPicPr preferRelativeResize="0"/>
          <p:nvPr/>
        </p:nvPicPr>
        <p:blipFill>
          <a:blip r:embed="rId2">
            <a:alphaModFix/>
          </a:blip>
          <a:stretch>
            <a:fillRect/>
          </a:stretch>
        </p:blipFill>
        <p:spPr>
          <a:xfrm>
            <a:off x="8622500" y="151600"/>
            <a:ext cx="354900" cy="354900"/>
          </a:xfrm>
          <a:prstGeom prst="rect">
            <a:avLst/>
          </a:prstGeom>
          <a:noFill/>
          <a:ln>
            <a:noFill/>
          </a:ln>
        </p:spPr>
      </p:pic>
      <p:sp>
        <p:nvSpPr>
          <p:cNvPr id="62" name="Google Shape;62;p16"/>
          <p:cNvSpPr txBox="1"/>
          <p:nvPr>
            <p:ph type="title"/>
          </p:nvPr>
        </p:nvSpPr>
        <p:spPr>
          <a:xfrm>
            <a:off x="0" y="0"/>
            <a:ext cx="7544700" cy="846000"/>
          </a:xfrm>
          <a:prstGeom prst="rect">
            <a:avLst/>
          </a:prstGeom>
        </p:spPr>
        <p:txBody>
          <a:bodyPr anchorCtr="0" anchor="t" bIns="0" lIns="216000" spcFirstLastPara="1" rIns="0" wrap="square" tIns="216000">
            <a:normAutofit/>
          </a:bodyPr>
          <a:lstStyle>
            <a:lvl1pPr indent="0" lvl="0" marL="0" marR="0" algn="l">
              <a:lnSpc>
                <a:spcPct val="90000"/>
              </a:lnSpc>
              <a:spcBef>
                <a:spcPts val="0"/>
              </a:spcBef>
              <a:spcAft>
                <a:spcPts val="0"/>
              </a:spcAft>
              <a:buNone/>
              <a:defRPr sz="3200">
                <a:solidFill>
                  <a:schemeClr val="lt1"/>
                </a:solidFill>
                <a:latin typeface="Poppins Medium"/>
                <a:ea typeface="Poppins Medium"/>
                <a:cs typeface="Poppins Medium"/>
                <a:sym typeface="Poppins Medium"/>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63" name="Google Shape;63;p16"/>
          <p:cNvSpPr txBox="1"/>
          <p:nvPr>
            <p:ph idx="1" type="subTitle"/>
          </p:nvPr>
        </p:nvSpPr>
        <p:spPr>
          <a:xfrm>
            <a:off x="27275" y="769675"/>
            <a:ext cx="7544700" cy="354900"/>
          </a:xfrm>
          <a:prstGeom prst="rect">
            <a:avLst/>
          </a:prstGeom>
        </p:spPr>
        <p:txBody>
          <a:bodyPr anchorCtr="0" anchor="t" bIns="0" lIns="216000" spcFirstLastPara="1" rIns="0" wrap="square" tIns="0">
            <a:normAutofit/>
          </a:bodyPr>
          <a:lstStyle>
            <a:lvl1pPr indent="0" lvl="0" marL="0" marR="0" algn="l">
              <a:lnSpc>
                <a:spcPct val="80000"/>
              </a:lnSpc>
              <a:spcBef>
                <a:spcPts val="0"/>
              </a:spcBef>
              <a:spcAft>
                <a:spcPts val="0"/>
              </a:spcAft>
              <a:buNone/>
              <a:defRPr>
                <a:solidFill>
                  <a:schemeClr val="accent6"/>
                </a:solidFill>
                <a:latin typeface="Inter"/>
                <a:ea typeface="Inter"/>
                <a:cs typeface="Inter"/>
                <a:sym typeface="Inter"/>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64" name="Google Shape;64;p16"/>
          <p:cNvSpPr txBox="1"/>
          <p:nvPr>
            <p:ph idx="2" type="body"/>
          </p:nvPr>
        </p:nvSpPr>
        <p:spPr>
          <a:xfrm>
            <a:off x="0" y="1312950"/>
            <a:ext cx="9144000" cy="3830400"/>
          </a:xfrm>
          <a:prstGeom prst="rect">
            <a:avLst/>
          </a:prstGeom>
        </p:spPr>
        <p:txBody>
          <a:bodyPr anchorCtr="0" anchor="t" bIns="360000" lIns="216000" spcFirstLastPara="1" rIns="360000" wrap="square" tIns="0">
            <a:normAutofit/>
          </a:bodyPr>
          <a:lstStyle>
            <a:lvl1pPr indent="-304800" lvl="0" marL="457200" marR="0" algn="l">
              <a:lnSpc>
                <a:spcPct val="115000"/>
              </a:lnSpc>
              <a:spcBef>
                <a:spcPts val="0"/>
              </a:spcBef>
              <a:spcAft>
                <a:spcPts val="0"/>
              </a:spcAft>
              <a:buSzPts val="1200"/>
              <a:buFont typeface="Inter"/>
              <a:buChar char="●"/>
              <a:defRPr sz="1200">
                <a:solidFill>
                  <a:schemeClr val="lt1"/>
                </a:solidFill>
                <a:latin typeface="Inter"/>
                <a:ea typeface="Inter"/>
                <a:cs typeface="Inter"/>
                <a:sym typeface="Inter"/>
              </a:defRPr>
            </a:lvl1pPr>
            <a:lvl2pPr indent="-317500" lvl="1" marL="914400" marR="0" algn="l">
              <a:lnSpc>
                <a:spcPct val="115000"/>
              </a:lnSpc>
              <a:spcBef>
                <a:spcPts val="1000"/>
              </a:spcBef>
              <a:spcAft>
                <a:spcPts val="0"/>
              </a:spcAft>
              <a:buSzPts val="1400"/>
              <a:buFont typeface="Inter"/>
              <a:buChar char="○"/>
              <a:defRPr sz="1200">
                <a:solidFill>
                  <a:schemeClr val="lt1"/>
                </a:solidFill>
                <a:latin typeface="Inter"/>
                <a:ea typeface="Inter"/>
                <a:cs typeface="Inter"/>
                <a:sym typeface="Inter"/>
              </a:defRPr>
            </a:lvl2pPr>
            <a:lvl3pPr indent="-317500" lvl="2" marL="1371600" marR="0" algn="l">
              <a:lnSpc>
                <a:spcPct val="115000"/>
              </a:lnSpc>
              <a:spcBef>
                <a:spcPts val="1000"/>
              </a:spcBef>
              <a:spcAft>
                <a:spcPts val="0"/>
              </a:spcAft>
              <a:buSzPts val="1400"/>
              <a:buFont typeface="Inter"/>
              <a:buChar char="■"/>
              <a:defRPr sz="1200">
                <a:solidFill>
                  <a:schemeClr val="lt1"/>
                </a:solidFill>
                <a:latin typeface="Inter"/>
                <a:ea typeface="Inter"/>
                <a:cs typeface="Inter"/>
                <a:sym typeface="Inter"/>
              </a:defRPr>
            </a:lvl3pPr>
            <a:lvl4pPr indent="-317500" lvl="3" marL="1828800" marR="0" algn="l">
              <a:lnSpc>
                <a:spcPct val="115000"/>
              </a:lnSpc>
              <a:spcBef>
                <a:spcPts val="1000"/>
              </a:spcBef>
              <a:spcAft>
                <a:spcPts val="0"/>
              </a:spcAft>
              <a:buSzPts val="1400"/>
              <a:buFont typeface="Inter"/>
              <a:buChar char="●"/>
              <a:defRPr sz="1200">
                <a:solidFill>
                  <a:schemeClr val="lt1"/>
                </a:solidFill>
                <a:latin typeface="Inter"/>
                <a:ea typeface="Inter"/>
                <a:cs typeface="Inter"/>
                <a:sym typeface="Inter"/>
              </a:defRPr>
            </a:lvl4pPr>
            <a:lvl5pPr indent="-317500" lvl="4" marL="2286000" marR="0" algn="l">
              <a:lnSpc>
                <a:spcPct val="115000"/>
              </a:lnSpc>
              <a:spcBef>
                <a:spcPts val="1000"/>
              </a:spcBef>
              <a:spcAft>
                <a:spcPts val="0"/>
              </a:spcAft>
              <a:buSzPts val="1400"/>
              <a:buFont typeface="Inter"/>
              <a:buChar char="○"/>
              <a:defRPr sz="1200">
                <a:solidFill>
                  <a:schemeClr val="lt1"/>
                </a:solidFill>
                <a:latin typeface="Inter"/>
                <a:ea typeface="Inter"/>
                <a:cs typeface="Inter"/>
                <a:sym typeface="Inter"/>
              </a:defRPr>
            </a:lvl5pPr>
            <a:lvl6pPr indent="-317500" lvl="5" marL="2743200" marR="0" algn="l">
              <a:lnSpc>
                <a:spcPct val="115000"/>
              </a:lnSpc>
              <a:spcBef>
                <a:spcPts val="1000"/>
              </a:spcBef>
              <a:spcAft>
                <a:spcPts val="0"/>
              </a:spcAft>
              <a:buSzPts val="1400"/>
              <a:buFont typeface="Inter"/>
              <a:buChar char="■"/>
              <a:defRPr sz="1200">
                <a:solidFill>
                  <a:schemeClr val="lt1"/>
                </a:solidFill>
                <a:latin typeface="Inter"/>
                <a:ea typeface="Inter"/>
                <a:cs typeface="Inter"/>
                <a:sym typeface="Inter"/>
              </a:defRPr>
            </a:lvl6pPr>
            <a:lvl7pPr indent="-317500" lvl="6" marL="3200400" marR="0" algn="l">
              <a:lnSpc>
                <a:spcPct val="115000"/>
              </a:lnSpc>
              <a:spcBef>
                <a:spcPts val="1000"/>
              </a:spcBef>
              <a:spcAft>
                <a:spcPts val="0"/>
              </a:spcAft>
              <a:buSzPts val="1400"/>
              <a:buFont typeface="Inter"/>
              <a:buChar char="●"/>
              <a:defRPr sz="1200">
                <a:solidFill>
                  <a:schemeClr val="lt1"/>
                </a:solidFill>
                <a:latin typeface="Inter"/>
                <a:ea typeface="Inter"/>
                <a:cs typeface="Inter"/>
                <a:sym typeface="Inter"/>
              </a:defRPr>
            </a:lvl7pPr>
            <a:lvl8pPr indent="-317500" lvl="7" marL="3657600" marR="0" algn="l">
              <a:lnSpc>
                <a:spcPct val="115000"/>
              </a:lnSpc>
              <a:spcBef>
                <a:spcPts val="1000"/>
              </a:spcBef>
              <a:spcAft>
                <a:spcPts val="0"/>
              </a:spcAft>
              <a:buSzPts val="1400"/>
              <a:buFont typeface="Inter"/>
              <a:buChar char="○"/>
              <a:defRPr sz="1200">
                <a:solidFill>
                  <a:schemeClr val="lt1"/>
                </a:solidFill>
                <a:latin typeface="Inter"/>
                <a:ea typeface="Inter"/>
                <a:cs typeface="Inter"/>
                <a:sym typeface="Inter"/>
              </a:defRPr>
            </a:lvl8pPr>
            <a:lvl9pPr indent="-317500" lvl="8" marL="4114800" marR="0" algn="l">
              <a:lnSpc>
                <a:spcPct val="115000"/>
              </a:lnSpc>
              <a:spcBef>
                <a:spcPts val="1000"/>
              </a:spcBef>
              <a:spcAft>
                <a:spcPts val="1000"/>
              </a:spcAft>
              <a:buSzPts val="1400"/>
              <a:buFont typeface="Inter"/>
              <a:buChar char="■"/>
              <a:defRPr sz="1200">
                <a:solidFill>
                  <a:schemeClr val="lt1"/>
                </a:solidFill>
                <a:latin typeface="Inter"/>
                <a:ea typeface="Inter"/>
                <a:cs typeface="Inter"/>
                <a:sym typeface="Inter"/>
              </a:defRPr>
            </a:lvl9pPr>
          </a:lstStyle>
          <a:p/>
        </p:txBody>
      </p:sp>
      <p:sp>
        <p:nvSpPr>
          <p:cNvPr id="65" name="Google Shape;65;p16"/>
          <p:cNvSpPr txBox="1"/>
          <p:nvPr>
            <p:ph idx="12" type="sldNum"/>
          </p:nvPr>
        </p:nvSpPr>
        <p:spPr>
          <a:xfrm>
            <a:off x="8556784" y="4749851"/>
            <a:ext cx="548700" cy="393600"/>
          </a:xfrm>
          <a:prstGeom prst="rect">
            <a:avLst/>
          </a:prstGeom>
        </p:spPr>
        <p:txBody>
          <a:bodyPr anchorCtr="0" anchor="t" bIns="91425" lIns="91425" spcFirstLastPara="1" rIns="91425" wrap="square" tIns="91425">
            <a:normAutofit/>
          </a:bodyPr>
          <a:lstStyle>
            <a:lvl1pPr lvl="0" algn="r">
              <a:buNone/>
              <a:defRPr sz="1300">
                <a:solidFill>
                  <a:schemeClr val="lt1"/>
                </a:solidFill>
                <a:latin typeface="Inter"/>
                <a:ea typeface="Inter"/>
                <a:cs typeface="Inter"/>
                <a:sym typeface="Inter"/>
              </a:defRPr>
            </a:lvl1pPr>
            <a:lvl2pPr lvl="1" algn="r">
              <a:buNone/>
              <a:defRPr sz="1300">
                <a:solidFill>
                  <a:schemeClr val="lt1"/>
                </a:solidFill>
                <a:latin typeface="Inter"/>
                <a:ea typeface="Inter"/>
                <a:cs typeface="Inter"/>
                <a:sym typeface="Inter"/>
              </a:defRPr>
            </a:lvl2pPr>
            <a:lvl3pPr lvl="2" algn="r">
              <a:buNone/>
              <a:defRPr sz="1300">
                <a:solidFill>
                  <a:schemeClr val="lt1"/>
                </a:solidFill>
                <a:latin typeface="Inter"/>
                <a:ea typeface="Inter"/>
                <a:cs typeface="Inter"/>
                <a:sym typeface="Inter"/>
              </a:defRPr>
            </a:lvl3pPr>
            <a:lvl4pPr lvl="3" algn="r">
              <a:buNone/>
              <a:defRPr sz="1300">
                <a:solidFill>
                  <a:schemeClr val="lt1"/>
                </a:solidFill>
                <a:latin typeface="Inter"/>
                <a:ea typeface="Inter"/>
                <a:cs typeface="Inter"/>
                <a:sym typeface="Inter"/>
              </a:defRPr>
            </a:lvl4pPr>
            <a:lvl5pPr lvl="4" algn="r">
              <a:buNone/>
              <a:defRPr sz="1300">
                <a:solidFill>
                  <a:schemeClr val="lt1"/>
                </a:solidFill>
                <a:latin typeface="Inter"/>
                <a:ea typeface="Inter"/>
                <a:cs typeface="Inter"/>
                <a:sym typeface="Inter"/>
              </a:defRPr>
            </a:lvl5pPr>
            <a:lvl6pPr lvl="5" algn="r">
              <a:buNone/>
              <a:defRPr sz="1300">
                <a:solidFill>
                  <a:schemeClr val="lt1"/>
                </a:solidFill>
                <a:latin typeface="Inter"/>
                <a:ea typeface="Inter"/>
                <a:cs typeface="Inter"/>
                <a:sym typeface="Inter"/>
              </a:defRPr>
            </a:lvl6pPr>
            <a:lvl7pPr lvl="6" algn="r">
              <a:buNone/>
              <a:defRPr sz="1300">
                <a:solidFill>
                  <a:schemeClr val="lt1"/>
                </a:solidFill>
                <a:latin typeface="Inter"/>
                <a:ea typeface="Inter"/>
                <a:cs typeface="Inter"/>
                <a:sym typeface="Inter"/>
              </a:defRPr>
            </a:lvl7pPr>
            <a:lvl8pPr lvl="7" algn="r">
              <a:buNone/>
              <a:defRPr sz="1300">
                <a:solidFill>
                  <a:schemeClr val="lt1"/>
                </a:solidFill>
                <a:latin typeface="Inter"/>
                <a:ea typeface="Inter"/>
                <a:cs typeface="Inter"/>
                <a:sym typeface="Inter"/>
              </a:defRPr>
            </a:lvl8pPr>
            <a:lvl9pPr lvl="8" algn="r">
              <a:buNone/>
              <a:defRPr sz="1300">
                <a:solidFill>
                  <a:schemeClr val="lt1"/>
                </a:solidFill>
                <a:latin typeface="Inter"/>
                <a:ea typeface="Inter"/>
                <a:cs typeface="Inter"/>
                <a:sym typeface="Inter"/>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 internal 1">
  <p:cSld name="CUSTOM_2_6">
    <p:bg>
      <p:bgPr>
        <a:solidFill>
          <a:schemeClr val="accent4"/>
        </a:solidFill>
      </p:bgPr>
    </p:bg>
    <p:spTree>
      <p:nvGrpSpPr>
        <p:cNvPr id="66" name="Shape 66"/>
        <p:cNvGrpSpPr/>
        <p:nvPr/>
      </p:nvGrpSpPr>
      <p:grpSpPr>
        <a:xfrm>
          <a:off x="0" y="0"/>
          <a:ext cx="0" cy="0"/>
          <a:chOff x="0" y="0"/>
          <a:chExt cx="0" cy="0"/>
        </a:xfrm>
      </p:grpSpPr>
      <p:pic>
        <p:nvPicPr>
          <p:cNvPr id="67" name="Google Shape;67;p17"/>
          <p:cNvPicPr preferRelativeResize="0"/>
          <p:nvPr/>
        </p:nvPicPr>
        <p:blipFill>
          <a:blip r:embed="rId2">
            <a:alphaModFix/>
          </a:blip>
          <a:stretch>
            <a:fillRect/>
          </a:stretch>
        </p:blipFill>
        <p:spPr>
          <a:xfrm>
            <a:off x="3352800" y="2588692"/>
            <a:ext cx="5791201" cy="2554803"/>
          </a:xfrm>
          <a:prstGeom prst="rect">
            <a:avLst/>
          </a:prstGeom>
          <a:noFill/>
          <a:ln>
            <a:noFill/>
          </a:ln>
        </p:spPr>
      </p:pic>
      <p:sp>
        <p:nvSpPr>
          <p:cNvPr id="68" name="Google Shape;68;p17"/>
          <p:cNvSpPr txBox="1"/>
          <p:nvPr>
            <p:ph type="title"/>
          </p:nvPr>
        </p:nvSpPr>
        <p:spPr>
          <a:xfrm>
            <a:off x="0" y="0"/>
            <a:ext cx="7057200" cy="1935900"/>
          </a:xfrm>
          <a:prstGeom prst="rect">
            <a:avLst/>
          </a:prstGeom>
        </p:spPr>
        <p:txBody>
          <a:bodyPr anchorCtr="0" anchor="t" bIns="216000" lIns="360000" spcFirstLastPara="1" rIns="91425" wrap="square" tIns="360000">
            <a:normAutofit/>
          </a:bodyPr>
          <a:lstStyle>
            <a:lvl1pPr lvl="0">
              <a:lnSpc>
                <a:spcPct val="90000"/>
              </a:lnSpc>
              <a:spcBef>
                <a:spcPts val="0"/>
              </a:spcBef>
              <a:spcAft>
                <a:spcPts val="0"/>
              </a:spcAft>
              <a:buClr>
                <a:schemeClr val="lt1"/>
              </a:buClr>
              <a:buSzPts val="6400"/>
              <a:buFont typeface="Poppins Medium"/>
              <a:buNone/>
              <a:defRPr sz="6400">
                <a:solidFill>
                  <a:schemeClr val="lt1"/>
                </a:solidFill>
                <a:latin typeface="Poppins Medium"/>
                <a:ea typeface="Poppins Medium"/>
                <a:cs typeface="Poppins Medium"/>
                <a:sym typeface="Poppins Medium"/>
              </a:defRPr>
            </a:lvl1pPr>
            <a:lvl2pPr lvl="1">
              <a:spcBef>
                <a:spcPts val="0"/>
              </a:spcBef>
              <a:spcAft>
                <a:spcPts val="0"/>
              </a:spcAft>
              <a:buSzPts val="6400"/>
              <a:buNone/>
              <a:defRPr sz="6400"/>
            </a:lvl2pPr>
            <a:lvl3pPr lvl="2">
              <a:spcBef>
                <a:spcPts val="0"/>
              </a:spcBef>
              <a:spcAft>
                <a:spcPts val="0"/>
              </a:spcAft>
              <a:buSzPts val="6400"/>
              <a:buNone/>
              <a:defRPr sz="6400"/>
            </a:lvl3pPr>
            <a:lvl4pPr lvl="3">
              <a:spcBef>
                <a:spcPts val="0"/>
              </a:spcBef>
              <a:spcAft>
                <a:spcPts val="0"/>
              </a:spcAft>
              <a:buSzPts val="6400"/>
              <a:buNone/>
              <a:defRPr sz="6400"/>
            </a:lvl4pPr>
            <a:lvl5pPr lvl="4">
              <a:spcBef>
                <a:spcPts val="0"/>
              </a:spcBef>
              <a:spcAft>
                <a:spcPts val="0"/>
              </a:spcAft>
              <a:buSzPts val="6400"/>
              <a:buNone/>
              <a:defRPr sz="6400"/>
            </a:lvl5pPr>
            <a:lvl6pPr lvl="5">
              <a:spcBef>
                <a:spcPts val="0"/>
              </a:spcBef>
              <a:spcAft>
                <a:spcPts val="0"/>
              </a:spcAft>
              <a:buSzPts val="6400"/>
              <a:buNone/>
              <a:defRPr sz="6400"/>
            </a:lvl6pPr>
            <a:lvl7pPr lvl="6">
              <a:spcBef>
                <a:spcPts val="0"/>
              </a:spcBef>
              <a:spcAft>
                <a:spcPts val="0"/>
              </a:spcAft>
              <a:buSzPts val="6400"/>
              <a:buNone/>
              <a:defRPr sz="6400"/>
            </a:lvl7pPr>
            <a:lvl8pPr lvl="7">
              <a:spcBef>
                <a:spcPts val="0"/>
              </a:spcBef>
              <a:spcAft>
                <a:spcPts val="0"/>
              </a:spcAft>
              <a:buSzPts val="6400"/>
              <a:buNone/>
              <a:defRPr sz="6400"/>
            </a:lvl8pPr>
            <a:lvl9pPr lvl="8">
              <a:spcBef>
                <a:spcPts val="0"/>
              </a:spcBef>
              <a:spcAft>
                <a:spcPts val="0"/>
              </a:spcAft>
              <a:buSzPts val="6400"/>
              <a:buNone/>
              <a:defRPr sz="6400"/>
            </a:lvl9pPr>
          </a:lstStyle>
          <a:p/>
        </p:txBody>
      </p:sp>
      <p:pic>
        <p:nvPicPr>
          <p:cNvPr id="69" name="Google Shape;69;p17"/>
          <p:cNvPicPr preferRelativeResize="0"/>
          <p:nvPr/>
        </p:nvPicPr>
        <p:blipFill>
          <a:blip r:embed="rId3">
            <a:alphaModFix/>
          </a:blip>
          <a:stretch>
            <a:fillRect/>
          </a:stretch>
        </p:blipFill>
        <p:spPr>
          <a:xfrm>
            <a:off x="7403250" y="3349875"/>
            <a:ext cx="1428750" cy="1428750"/>
          </a:xfrm>
          <a:prstGeom prst="rect">
            <a:avLst/>
          </a:prstGeom>
          <a:noFill/>
          <a:ln>
            <a:noFill/>
          </a:ln>
        </p:spPr>
      </p:pic>
      <p:sp>
        <p:nvSpPr>
          <p:cNvPr id="70" name="Google Shape;70;p17"/>
          <p:cNvSpPr txBox="1"/>
          <p:nvPr>
            <p:ph idx="1" type="subTitle"/>
          </p:nvPr>
        </p:nvSpPr>
        <p:spPr>
          <a:xfrm>
            <a:off x="27450" y="2126350"/>
            <a:ext cx="5588100" cy="1175700"/>
          </a:xfrm>
          <a:prstGeom prst="rect">
            <a:avLst/>
          </a:prstGeom>
        </p:spPr>
        <p:txBody>
          <a:bodyPr anchorCtr="0" anchor="t" bIns="360000" lIns="360000" spcFirstLastPara="1" rIns="91425" wrap="square" tIns="91425">
            <a:normAutofit/>
          </a:bodyPr>
          <a:lstStyle>
            <a:lvl1pPr lvl="0">
              <a:lnSpc>
                <a:spcPct val="115000"/>
              </a:lnSpc>
              <a:spcBef>
                <a:spcPts val="0"/>
              </a:spcBef>
              <a:spcAft>
                <a:spcPts val="0"/>
              </a:spcAft>
              <a:buClr>
                <a:schemeClr val="accent6"/>
              </a:buClr>
              <a:buSzPts val="2000"/>
              <a:buFont typeface="Inter"/>
              <a:buNone/>
              <a:defRPr sz="2000">
                <a:solidFill>
                  <a:schemeClr val="accent6"/>
                </a:solidFill>
                <a:latin typeface="Inter"/>
                <a:ea typeface="Inter"/>
                <a:cs typeface="Inter"/>
                <a:sym typeface="Inter"/>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71" name="Google Shape;71;p17"/>
          <p:cNvSpPr txBox="1"/>
          <p:nvPr>
            <p:ph idx="12" type="sldNum"/>
          </p:nvPr>
        </p:nvSpPr>
        <p:spPr>
          <a:xfrm>
            <a:off x="8556784" y="4749851"/>
            <a:ext cx="548700" cy="393600"/>
          </a:xfrm>
          <a:prstGeom prst="rect">
            <a:avLst/>
          </a:prstGeom>
        </p:spPr>
        <p:txBody>
          <a:bodyPr anchorCtr="0" anchor="t" bIns="91425" lIns="91425" spcFirstLastPara="1" rIns="91425" wrap="square" tIns="91425">
            <a:normAutofit/>
          </a:bodyPr>
          <a:lstStyle>
            <a:lvl1pPr lvl="0" algn="r">
              <a:buNone/>
              <a:defRPr sz="1300">
                <a:solidFill>
                  <a:schemeClr val="accent6"/>
                </a:solidFill>
                <a:latin typeface="Inter"/>
                <a:ea typeface="Inter"/>
                <a:cs typeface="Inter"/>
                <a:sym typeface="Inter"/>
              </a:defRPr>
            </a:lvl1pPr>
            <a:lvl2pPr lvl="1" algn="r">
              <a:buNone/>
              <a:defRPr sz="1300">
                <a:solidFill>
                  <a:schemeClr val="accent6"/>
                </a:solidFill>
                <a:latin typeface="Inter"/>
                <a:ea typeface="Inter"/>
                <a:cs typeface="Inter"/>
                <a:sym typeface="Inter"/>
              </a:defRPr>
            </a:lvl2pPr>
            <a:lvl3pPr lvl="2" algn="r">
              <a:buNone/>
              <a:defRPr sz="1300">
                <a:solidFill>
                  <a:schemeClr val="accent6"/>
                </a:solidFill>
                <a:latin typeface="Inter"/>
                <a:ea typeface="Inter"/>
                <a:cs typeface="Inter"/>
                <a:sym typeface="Inter"/>
              </a:defRPr>
            </a:lvl3pPr>
            <a:lvl4pPr lvl="3" algn="r">
              <a:buNone/>
              <a:defRPr sz="1300">
                <a:solidFill>
                  <a:schemeClr val="accent6"/>
                </a:solidFill>
                <a:latin typeface="Inter"/>
                <a:ea typeface="Inter"/>
                <a:cs typeface="Inter"/>
                <a:sym typeface="Inter"/>
              </a:defRPr>
            </a:lvl4pPr>
            <a:lvl5pPr lvl="4" algn="r">
              <a:buNone/>
              <a:defRPr sz="1300">
                <a:solidFill>
                  <a:schemeClr val="accent6"/>
                </a:solidFill>
                <a:latin typeface="Inter"/>
                <a:ea typeface="Inter"/>
                <a:cs typeface="Inter"/>
                <a:sym typeface="Inter"/>
              </a:defRPr>
            </a:lvl5pPr>
            <a:lvl6pPr lvl="5" algn="r">
              <a:buNone/>
              <a:defRPr sz="1300">
                <a:solidFill>
                  <a:schemeClr val="accent6"/>
                </a:solidFill>
                <a:latin typeface="Inter"/>
                <a:ea typeface="Inter"/>
                <a:cs typeface="Inter"/>
                <a:sym typeface="Inter"/>
              </a:defRPr>
            </a:lvl6pPr>
            <a:lvl7pPr lvl="6" algn="r">
              <a:buNone/>
              <a:defRPr sz="1300">
                <a:solidFill>
                  <a:schemeClr val="accent6"/>
                </a:solidFill>
                <a:latin typeface="Inter"/>
                <a:ea typeface="Inter"/>
                <a:cs typeface="Inter"/>
                <a:sym typeface="Inter"/>
              </a:defRPr>
            </a:lvl7pPr>
            <a:lvl8pPr lvl="7" algn="r">
              <a:buNone/>
              <a:defRPr sz="1300">
                <a:solidFill>
                  <a:schemeClr val="accent6"/>
                </a:solidFill>
                <a:latin typeface="Inter"/>
                <a:ea typeface="Inter"/>
                <a:cs typeface="Inter"/>
                <a:sym typeface="Inter"/>
              </a:defRPr>
            </a:lvl8pPr>
            <a:lvl9pPr lvl="8" algn="r">
              <a:buNone/>
              <a:defRPr sz="1300">
                <a:solidFill>
                  <a:schemeClr val="accent6"/>
                </a:solidFill>
                <a:latin typeface="Inter"/>
                <a:ea typeface="Inter"/>
                <a:cs typeface="Inter"/>
                <a:sym typeface="Inter"/>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2 Column Grey">
  <p:cSld name="TITLE_1_1_1_1_1_2">
    <p:bg>
      <p:bgPr>
        <a:solidFill>
          <a:srgbClr val="F0F0F0"/>
        </a:solidFill>
      </p:bgPr>
    </p:bg>
    <p:spTree>
      <p:nvGrpSpPr>
        <p:cNvPr id="72" name="Shape 72"/>
        <p:cNvGrpSpPr/>
        <p:nvPr/>
      </p:nvGrpSpPr>
      <p:grpSpPr>
        <a:xfrm>
          <a:off x="0" y="0"/>
          <a:ext cx="0" cy="0"/>
          <a:chOff x="0" y="0"/>
          <a:chExt cx="0" cy="0"/>
        </a:xfrm>
      </p:grpSpPr>
      <p:sp>
        <p:nvSpPr>
          <p:cNvPr id="73" name="Google Shape;73;p18"/>
          <p:cNvSpPr txBox="1"/>
          <p:nvPr>
            <p:ph idx="1" type="subTitle"/>
          </p:nvPr>
        </p:nvSpPr>
        <p:spPr>
          <a:xfrm>
            <a:off x="238150" y="228600"/>
            <a:ext cx="3587700" cy="511800"/>
          </a:xfrm>
          <a:prstGeom prst="rect">
            <a:avLst/>
          </a:prstGeom>
        </p:spPr>
        <p:txBody>
          <a:bodyPr anchorCtr="0" anchor="t" bIns="0" lIns="0" spcFirstLastPara="1" rIns="0" wrap="square" tIns="0">
            <a:normAutofit/>
          </a:bodyPr>
          <a:lstStyle>
            <a:lvl1pPr lvl="0">
              <a:spcBef>
                <a:spcPts val="0"/>
              </a:spcBef>
              <a:spcAft>
                <a:spcPts val="0"/>
              </a:spcAft>
              <a:buClr>
                <a:srgbClr val="0C0989"/>
              </a:buClr>
              <a:buSzPts val="800"/>
              <a:buFont typeface="Poppins"/>
              <a:buNone/>
              <a:defRPr sz="800">
                <a:solidFill>
                  <a:srgbClr val="0C0989"/>
                </a:solidFill>
                <a:latin typeface="Poppins"/>
                <a:ea typeface="Poppins"/>
                <a:cs typeface="Poppins"/>
                <a:sym typeface="Poppins"/>
              </a:defRPr>
            </a:lvl1pPr>
            <a:lvl2pPr lvl="1">
              <a:spcBef>
                <a:spcPts val="0"/>
              </a:spcBef>
              <a:spcAft>
                <a:spcPts val="0"/>
              </a:spcAft>
              <a:buClr>
                <a:srgbClr val="0C0989"/>
              </a:buClr>
              <a:buSzPts val="800"/>
              <a:buNone/>
              <a:defRPr sz="800">
                <a:solidFill>
                  <a:srgbClr val="0C0989"/>
                </a:solidFill>
              </a:defRPr>
            </a:lvl2pPr>
            <a:lvl3pPr lvl="2">
              <a:spcBef>
                <a:spcPts val="0"/>
              </a:spcBef>
              <a:spcAft>
                <a:spcPts val="0"/>
              </a:spcAft>
              <a:buClr>
                <a:srgbClr val="0C0989"/>
              </a:buClr>
              <a:buSzPts val="800"/>
              <a:buNone/>
              <a:defRPr sz="800">
                <a:solidFill>
                  <a:srgbClr val="0C0989"/>
                </a:solidFill>
              </a:defRPr>
            </a:lvl3pPr>
            <a:lvl4pPr lvl="3">
              <a:spcBef>
                <a:spcPts val="0"/>
              </a:spcBef>
              <a:spcAft>
                <a:spcPts val="0"/>
              </a:spcAft>
              <a:buClr>
                <a:srgbClr val="0C0989"/>
              </a:buClr>
              <a:buSzPts val="800"/>
              <a:buNone/>
              <a:defRPr sz="800">
                <a:solidFill>
                  <a:srgbClr val="0C0989"/>
                </a:solidFill>
              </a:defRPr>
            </a:lvl4pPr>
            <a:lvl5pPr lvl="4">
              <a:spcBef>
                <a:spcPts val="0"/>
              </a:spcBef>
              <a:spcAft>
                <a:spcPts val="0"/>
              </a:spcAft>
              <a:buClr>
                <a:srgbClr val="0C0989"/>
              </a:buClr>
              <a:buSzPts val="800"/>
              <a:buNone/>
              <a:defRPr sz="800">
                <a:solidFill>
                  <a:srgbClr val="0C0989"/>
                </a:solidFill>
              </a:defRPr>
            </a:lvl5pPr>
            <a:lvl6pPr lvl="5">
              <a:spcBef>
                <a:spcPts val="0"/>
              </a:spcBef>
              <a:spcAft>
                <a:spcPts val="0"/>
              </a:spcAft>
              <a:buClr>
                <a:srgbClr val="0C0989"/>
              </a:buClr>
              <a:buSzPts val="800"/>
              <a:buNone/>
              <a:defRPr sz="800">
                <a:solidFill>
                  <a:srgbClr val="0C0989"/>
                </a:solidFill>
              </a:defRPr>
            </a:lvl6pPr>
            <a:lvl7pPr lvl="6">
              <a:spcBef>
                <a:spcPts val="0"/>
              </a:spcBef>
              <a:spcAft>
                <a:spcPts val="0"/>
              </a:spcAft>
              <a:buClr>
                <a:srgbClr val="0C0989"/>
              </a:buClr>
              <a:buSzPts val="800"/>
              <a:buNone/>
              <a:defRPr sz="800">
                <a:solidFill>
                  <a:srgbClr val="0C0989"/>
                </a:solidFill>
              </a:defRPr>
            </a:lvl7pPr>
            <a:lvl8pPr lvl="7">
              <a:spcBef>
                <a:spcPts val="0"/>
              </a:spcBef>
              <a:spcAft>
                <a:spcPts val="0"/>
              </a:spcAft>
              <a:buClr>
                <a:srgbClr val="0C0989"/>
              </a:buClr>
              <a:buSzPts val="800"/>
              <a:buNone/>
              <a:defRPr sz="800">
                <a:solidFill>
                  <a:srgbClr val="0C0989"/>
                </a:solidFill>
              </a:defRPr>
            </a:lvl8pPr>
            <a:lvl9pPr lvl="8">
              <a:spcBef>
                <a:spcPts val="0"/>
              </a:spcBef>
              <a:spcAft>
                <a:spcPts val="0"/>
              </a:spcAft>
              <a:buClr>
                <a:srgbClr val="0C0989"/>
              </a:buClr>
              <a:buSzPts val="800"/>
              <a:buNone/>
              <a:defRPr sz="800">
                <a:solidFill>
                  <a:srgbClr val="0C0989"/>
                </a:solidFill>
              </a:defRPr>
            </a:lvl9pPr>
          </a:lstStyle>
          <a:p/>
        </p:txBody>
      </p:sp>
      <p:sp>
        <p:nvSpPr>
          <p:cNvPr id="74" name="Google Shape;74;p18"/>
          <p:cNvSpPr txBox="1"/>
          <p:nvPr>
            <p:ph type="title"/>
          </p:nvPr>
        </p:nvSpPr>
        <p:spPr>
          <a:xfrm>
            <a:off x="228600" y="1149250"/>
            <a:ext cx="3257700" cy="1279800"/>
          </a:xfrm>
          <a:prstGeom prst="rect">
            <a:avLst/>
          </a:prstGeom>
        </p:spPr>
        <p:txBody>
          <a:bodyPr anchorCtr="0" anchor="t" bIns="0" lIns="0" spcFirstLastPara="1" rIns="0" wrap="square" tIns="0">
            <a:normAutofit/>
          </a:bodyPr>
          <a:lstStyle>
            <a:lvl1pPr lvl="0">
              <a:spcBef>
                <a:spcPts val="0"/>
              </a:spcBef>
              <a:spcAft>
                <a:spcPts val="0"/>
              </a:spcAft>
              <a:buClr>
                <a:srgbClr val="0C0989"/>
              </a:buClr>
              <a:buSzPts val="2900"/>
              <a:buFont typeface="Poppins"/>
              <a:buNone/>
              <a:defRPr sz="2900">
                <a:solidFill>
                  <a:srgbClr val="0C0989"/>
                </a:solidFill>
                <a:latin typeface="Poppins"/>
                <a:ea typeface="Poppins"/>
                <a:cs typeface="Poppins"/>
                <a:sym typeface="Poppins"/>
              </a:defRPr>
            </a:lvl1pPr>
            <a:lvl2pPr lvl="1">
              <a:spcBef>
                <a:spcPts val="0"/>
              </a:spcBef>
              <a:spcAft>
                <a:spcPts val="0"/>
              </a:spcAft>
              <a:buClr>
                <a:srgbClr val="0C0989"/>
              </a:buClr>
              <a:buSzPts val="200"/>
              <a:buFont typeface="Poppins"/>
              <a:buNone/>
              <a:defRPr sz="200">
                <a:solidFill>
                  <a:srgbClr val="0C0989"/>
                </a:solidFill>
                <a:latin typeface="Poppins"/>
                <a:ea typeface="Poppins"/>
                <a:cs typeface="Poppins"/>
                <a:sym typeface="Poppins"/>
              </a:defRPr>
            </a:lvl2pPr>
            <a:lvl3pPr lvl="2">
              <a:spcBef>
                <a:spcPts val="0"/>
              </a:spcBef>
              <a:spcAft>
                <a:spcPts val="0"/>
              </a:spcAft>
              <a:buClr>
                <a:srgbClr val="0C0989"/>
              </a:buClr>
              <a:buSzPts val="200"/>
              <a:buFont typeface="Poppins"/>
              <a:buNone/>
              <a:defRPr sz="200">
                <a:solidFill>
                  <a:srgbClr val="0C0989"/>
                </a:solidFill>
                <a:latin typeface="Poppins"/>
                <a:ea typeface="Poppins"/>
                <a:cs typeface="Poppins"/>
                <a:sym typeface="Poppins"/>
              </a:defRPr>
            </a:lvl3pPr>
            <a:lvl4pPr lvl="3">
              <a:spcBef>
                <a:spcPts val="0"/>
              </a:spcBef>
              <a:spcAft>
                <a:spcPts val="0"/>
              </a:spcAft>
              <a:buClr>
                <a:srgbClr val="0C0989"/>
              </a:buClr>
              <a:buSzPts val="200"/>
              <a:buFont typeface="Poppins"/>
              <a:buNone/>
              <a:defRPr sz="200">
                <a:solidFill>
                  <a:srgbClr val="0C0989"/>
                </a:solidFill>
                <a:latin typeface="Poppins"/>
                <a:ea typeface="Poppins"/>
                <a:cs typeface="Poppins"/>
                <a:sym typeface="Poppins"/>
              </a:defRPr>
            </a:lvl4pPr>
            <a:lvl5pPr lvl="4">
              <a:spcBef>
                <a:spcPts val="0"/>
              </a:spcBef>
              <a:spcAft>
                <a:spcPts val="0"/>
              </a:spcAft>
              <a:buClr>
                <a:srgbClr val="0C0989"/>
              </a:buClr>
              <a:buSzPts val="200"/>
              <a:buFont typeface="Poppins"/>
              <a:buNone/>
              <a:defRPr sz="200">
                <a:solidFill>
                  <a:srgbClr val="0C0989"/>
                </a:solidFill>
                <a:latin typeface="Poppins"/>
                <a:ea typeface="Poppins"/>
                <a:cs typeface="Poppins"/>
                <a:sym typeface="Poppins"/>
              </a:defRPr>
            </a:lvl5pPr>
            <a:lvl6pPr lvl="5">
              <a:spcBef>
                <a:spcPts val="0"/>
              </a:spcBef>
              <a:spcAft>
                <a:spcPts val="0"/>
              </a:spcAft>
              <a:buClr>
                <a:srgbClr val="0C0989"/>
              </a:buClr>
              <a:buSzPts val="200"/>
              <a:buFont typeface="Poppins"/>
              <a:buNone/>
              <a:defRPr sz="200">
                <a:solidFill>
                  <a:srgbClr val="0C0989"/>
                </a:solidFill>
                <a:latin typeface="Poppins"/>
                <a:ea typeface="Poppins"/>
                <a:cs typeface="Poppins"/>
                <a:sym typeface="Poppins"/>
              </a:defRPr>
            </a:lvl6pPr>
            <a:lvl7pPr lvl="6">
              <a:spcBef>
                <a:spcPts val="0"/>
              </a:spcBef>
              <a:spcAft>
                <a:spcPts val="0"/>
              </a:spcAft>
              <a:buClr>
                <a:srgbClr val="0C0989"/>
              </a:buClr>
              <a:buSzPts val="200"/>
              <a:buFont typeface="Poppins"/>
              <a:buNone/>
              <a:defRPr sz="200">
                <a:solidFill>
                  <a:srgbClr val="0C0989"/>
                </a:solidFill>
                <a:latin typeface="Poppins"/>
                <a:ea typeface="Poppins"/>
                <a:cs typeface="Poppins"/>
                <a:sym typeface="Poppins"/>
              </a:defRPr>
            </a:lvl7pPr>
            <a:lvl8pPr lvl="7">
              <a:spcBef>
                <a:spcPts val="0"/>
              </a:spcBef>
              <a:spcAft>
                <a:spcPts val="0"/>
              </a:spcAft>
              <a:buClr>
                <a:srgbClr val="0C0989"/>
              </a:buClr>
              <a:buSzPts val="200"/>
              <a:buFont typeface="Poppins"/>
              <a:buNone/>
              <a:defRPr sz="200">
                <a:solidFill>
                  <a:srgbClr val="0C0989"/>
                </a:solidFill>
                <a:latin typeface="Poppins"/>
                <a:ea typeface="Poppins"/>
                <a:cs typeface="Poppins"/>
                <a:sym typeface="Poppins"/>
              </a:defRPr>
            </a:lvl8pPr>
            <a:lvl9pPr lvl="8">
              <a:spcBef>
                <a:spcPts val="0"/>
              </a:spcBef>
              <a:spcAft>
                <a:spcPts val="0"/>
              </a:spcAft>
              <a:buClr>
                <a:srgbClr val="0C0989"/>
              </a:buClr>
              <a:buSzPts val="200"/>
              <a:buFont typeface="Poppins"/>
              <a:buNone/>
              <a:defRPr sz="200">
                <a:solidFill>
                  <a:srgbClr val="0C0989"/>
                </a:solidFill>
                <a:latin typeface="Poppins"/>
                <a:ea typeface="Poppins"/>
                <a:cs typeface="Poppins"/>
                <a:sym typeface="Poppins"/>
              </a:defRPr>
            </a:lvl9pPr>
          </a:lstStyle>
          <a:p/>
        </p:txBody>
      </p:sp>
      <p:sp>
        <p:nvSpPr>
          <p:cNvPr id="75" name="Google Shape;75;p18"/>
          <p:cNvSpPr txBox="1"/>
          <p:nvPr>
            <p:ph idx="2" type="body"/>
          </p:nvPr>
        </p:nvSpPr>
        <p:spPr>
          <a:xfrm>
            <a:off x="238150" y="2571750"/>
            <a:ext cx="3932100" cy="2343300"/>
          </a:xfrm>
          <a:prstGeom prst="rect">
            <a:avLst/>
          </a:prstGeom>
        </p:spPr>
        <p:txBody>
          <a:bodyPr anchorCtr="0" anchor="t" bIns="0" lIns="0" spcFirstLastPara="1" rIns="0" wrap="square" tIns="0">
            <a:normAutofit/>
          </a:bodyPr>
          <a:lstStyle>
            <a:lvl1pPr indent="-298450" lvl="0" marL="457200">
              <a:spcBef>
                <a:spcPts val="0"/>
              </a:spcBef>
              <a:spcAft>
                <a:spcPts val="0"/>
              </a:spcAft>
              <a:buClr>
                <a:srgbClr val="0C0989"/>
              </a:buClr>
              <a:buSzPts val="1100"/>
              <a:buFont typeface="Poppins"/>
              <a:buChar char="●"/>
              <a:defRPr sz="1100">
                <a:solidFill>
                  <a:srgbClr val="0C0989"/>
                </a:solidFill>
                <a:latin typeface="Poppins"/>
                <a:ea typeface="Poppins"/>
                <a:cs typeface="Poppins"/>
                <a:sym typeface="Poppins"/>
              </a:defRPr>
            </a:lvl1pPr>
            <a:lvl2pPr indent="-298450" lvl="1" marL="914400">
              <a:spcBef>
                <a:spcPts val="0"/>
              </a:spcBef>
              <a:spcAft>
                <a:spcPts val="0"/>
              </a:spcAft>
              <a:buClr>
                <a:srgbClr val="0C0989"/>
              </a:buClr>
              <a:buSzPts val="1100"/>
              <a:buFont typeface="Poppins"/>
              <a:buChar char="○"/>
              <a:defRPr sz="1100">
                <a:solidFill>
                  <a:srgbClr val="0C0989"/>
                </a:solidFill>
                <a:latin typeface="Poppins"/>
                <a:ea typeface="Poppins"/>
                <a:cs typeface="Poppins"/>
                <a:sym typeface="Poppins"/>
              </a:defRPr>
            </a:lvl2pPr>
            <a:lvl3pPr indent="-298450" lvl="2" marL="1371600">
              <a:spcBef>
                <a:spcPts val="0"/>
              </a:spcBef>
              <a:spcAft>
                <a:spcPts val="0"/>
              </a:spcAft>
              <a:buClr>
                <a:srgbClr val="0C0989"/>
              </a:buClr>
              <a:buSzPts val="1100"/>
              <a:buFont typeface="Poppins"/>
              <a:buChar char="■"/>
              <a:defRPr sz="1100">
                <a:solidFill>
                  <a:srgbClr val="0C0989"/>
                </a:solidFill>
                <a:latin typeface="Poppins"/>
                <a:ea typeface="Poppins"/>
                <a:cs typeface="Poppins"/>
                <a:sym typeface="Poppins"/>
              </a:defRPr>
            </a:lvl3pPr>
            <a:lvl4pPr indent="-298450" lvl="3" marL="1828800">
              <a:spcBef>
                <a:spcPts val="0"/>
              </a:spcBef>
              <a:spcAft>
                <a:spcPts val="0"/>
              </a:spcAft>
              <a:buClr>
                <a:srgbClr val="0C0989"/>
              </a:buClr>
              <a:buSzPts val="1100"/>
              <a:buFont typeface="Poppins"/>
              <a:buChar char="●"/>
              <a:defRPr sz="1100">
                <a:solidFill>
                  <a:srgbClr val="0C0989"/>
                </a:solidFill>
                <a:latin typeface="Poppins"/>
                <a:ea typeface="Poppins"/>
                <a:cs typeface="Poppins"/>
                <a:sym typeface="Poppins"/>
              </a:defRPr>
            </a:lvl4pPr>
            <a:lvl5pPr indent="-298450" lvl="4" marL="2286000">
              <a:spcBef>
                <a:spcPts val="0"/>
              </a:spcBef>
              <a:spcAft>
                <a:spcPts val="0"/>
              </a:spcAft>
              <a:buClr>
                <a:srgbClr val="0C0989"/>
              </a:buClr>
              <a:buSzPts val="1100"/>
              <a:buFont typeface="Poppins"/>
              <a:buChar char="○"/>
              <a:defRPr sz="1100">
                <a:solidFill>
                  <a:srgbClr val="0C0989"/>
                </a:solidFill>
                <a:latin typeface="Poppins"/>
                <a:ea typeface="Poppins"/>
                <a:cs typeface="Poppins"/>
                <a:sym typeface="Poppins"/>
              </a:defRPr>
            </a:lvl5pPr>
            <a:lvl6pPr indent="-298450" lvl="5" marL="2743200">
              <a:spcBef>
                <a:spcPts val="0"/>
              </a:spcBef>
              <a:spcAft>
                <a:spcPts val="0"/>
              </a:spcAft>
              <a:buClr>
                <a:srgbClr val="0C0989"/>
              </a:buClr>
              <a:buSzPts val="1100"/>
              <a:buFont typeface="Poppins"/>
              <a:buChar char="■"/>
              <a:defRPr sz="1100">
                <a:solidFill>
                  <a:srgbClr val="0C0989"/>
                </a:solidFill>
                <a:latin typeface="Poppins"/>
                <a:ea typeface="Poppins"/>
                <a:cs typeface="Poppins"/>
                <a:sym typeface="Poppins"/>
              </a:defRPr>
            </a:lvl6pPr>
            <a:lvl7pPr indent="-298450" lvl="6" marL="3200400">
              <a:spcBef>
                <a:spcPts val="0"/>
              </a:spcBef>
              <a:spcAft>
                <a:spcPts val="0"/>
              </a:spcAft>
              <a:buClr>
                <a:srgbClr val="0C0989"/>
              </a:buClr>
              <a:buSzPts val="1100"/>
              <a:buFont typeface="Poppins"/>
              <a:buChar char="●"/>
              <a:defRPr sz="1100">
                <a:solidFill>
                  <a:srgbClr val="0C0989"/>
                </a:solidFill>
                <a:latin typeface="Poppins"/>
                <a:ea typeface="Poppins"/>
                <a:cs typeface="Poppins"/>
                <a:sym typeface="Poppins"/>
              </a:defRPr>
            </a:lvl7pPr>
            <a:lvl8pPr indent="-298450" lvl="7" marL="3657600">
              <a:spcBef>
                <a:spcPts val="0"/>
              </a:spcBef>
              <a:spcAft>
                <a:spcPts val="0"/>
              </a:spcAft>
              <a:buClr>
                <a:srgbClr val="0C0989"/>
              </a:buClr>
              <a:buSzPts val="1100"/>
              <a:buFont typeface="Poppins"/>
              <a:buChar char="○"/>
              <a:defRPr sz="1100">
                <a:solidFill>
                  <a:srgbClr val="0C0989"/>
                </a:solidFill>
                <a:latin typeface="Poppins"/>
                <a:ea typeface="Poppins"/>
                <a:cs typeface="Poppins"/>
                <a:sym typeface="Poppins"/>
              </a:defRPr>
            </a:lvl8pPr>
            <a:lvl9pPr indent="-298450" lvl="8" marL="4114800">
              <a:spcBef>
                <a:spcPts val="0"/>
              </a:spcBef>
              <a:spcAft>
                <a:spcPts val="0"/>
              </a:spcAft>
              <a:buClr>
                <a:srgbClr val="0C0989"/>
              </a:buClr>
              <a:buSzPts val="1100"/>
              <a:buFont typeface="Poppins"/>
              <a:buChar char="■"/>
              <a:defRPr sz="1100">
                <a:solidFill>
                  <a:srgbClr val="0C0989"/>
                </a:solidFill>
                <a:latin typeface="Poppins"/>
                <a:ea typeface="Poppins"/>
                <a:cs typeface="Poppins"/>
                <a:sym typeface="Poppins"/>
              </a:defRPr>
            </a:lvl9pPr>
          </a:lstStyle>
          <a:p/>
        </p:txBody>
      </p:sp>
      <p:sp>
        <p:nvSpPr>
          <p:cNvPr id="76" name="Google Shape;76;p18"/>
          <p:cNvSpPr txBox="1"/>
          <p:nvPr>
            <p:ph idx="3" type="body"/>
          </p:nvPr>
        </p:nvSpPr>
        <p:spPr>
          <a:xfrm>
            <a:off x="4572000" y="2571750"/>
            <a:ext cx="3932100" cy="2343300"/>
          </a:xfrm>
          <a:prstGeom prst="rect">
            <a:avLst/>
          </a:prstGeom>
        </p:spPr>
        <p:txBody>
          <a:bodyPr anchorCtr="0" anchor="t" bIns="0" lIns="0" spcFirstLastPara="1" rIns="0" wrap="square" tIns="0">
            <a:normAutofit/>
          </a:bodyPr>
          <a:lstStyle>
            <a:lvl1pPr indent="-298450" lvl="0" marL="457200">
              <a:spcBef>
                <a:spcPts val="0"/>
              </a:spcBef>
              <a:spcAft>
                <a:spcPts val="0"/>
              </a:spcAft>
              <a:buClr>
                <a:srgbClr val="0C0989"/>
              </a:buClr>
              <a:buSzPts val="1100"/>
              <a:buFont typeface="Poppins"/>
              <a:buChar char="●"/>
              <a:defRPr sz="1100">
                <a:solidFill>
                  <a:srgbClr val="0C0989"/>
                </a:solidFill>
                <a:latin typeface="Poppins"/>
                <a:ea typeface="Poppins"/>
                <a:cs typeface="Poppins"/>
                <a:sym typeface="Poppins"/>
              </a:defRPr>
            </a:lvl1pPr>
            <a:lvl2pPr indent="-298450" lvl="1" marL="914400">
              <a:spcBef>
                <a:spcPts val="0"/>
              </a:spcBef>
              <a:spcAft>
                <a:spcPts val="0"/>
              </a:spcAft>
              <a:buClr>
                <a:srgbClr val="0C0989"/>
              </a:buClr>
              <a:buSzPts val="1100"/>
              <a:buFont typeface="Poppins"/>
              <a:buChar char="○"/>
              <a:defRPr sz="1100">
                <a:solidFill>
                  <a:srgbClr val="0C0989"/>
                </a:solidFill>
                <a:latin typeface="Poppins"/>
                <a:ea typeface="Poppins"/>
                <a:cs typeface="Poppins"/>
                <a:sym typeface="Poppins"/>
              </a:defRPr>
            </a:lvl2pPr>
            <a:lvl3pPr indent="-298450" lvl="2" marL="1371600">
              <a:spcBef>
                <a:spcPts val="0"/>
              </a:spcBef>
              <a:spcAft>
                <a:spcPts val="0"/>
              </a:spcAft>
              <a:buClr>
                <a:srgbClr val="0C0989"/>
              </a:buClr>
              <a:buSzPts val="1100"/>
              <a:buFont typeface="Poppins"/>
              <a:buChar char="■"/>
              <a:defRPr sz="1100">
                <a:solidFill>
                  <a:srgbClr val="0C0989"/>
                </a:solidFill>
                <a:latin typeface="Poppins"/>
                <a:ea typeface="Poppins"/>
                <a:cs typeface="Poppins"/>
                <a:sym typeface="Poppins"/>
              </a:defRPr>
            </a:lvl3pPr>
            <a:lvl4pPr indent="-298450" lvl="3" marL="1828800">
              <a:spcBef>
                <a:spcPts val="0"/>
              </a:spcBef>
              <a:spcAft>
                <a:spcPts val="0"/>
              </a:spcAft>
              <a:buClr>
                <a:srgbClr val="0C0989"/>
              </a:buClr>
              <a:buSzPts val="1100"/>
              <a:buFont typeface="Poppins"/>
              <a:buChar char="●"/>
              <a:defRPr sz="1100">
                <a:solidFill>
                  <a:srgbClr val="0C0989"/>
                </a:solidFill>
                <a:latin typeface="Poppins"/>
                <a:ea typeface="Poppins"/>
                <a:cs typeface="Poppins"/>
                <a:sym typeface="Poppins"/>
              </a:defRPr>
            </a:lvl4pPr>
            <a:lvl5pPr indent="-298450" lvl="4" marL="2286000">
              <a:spcBef>
                <a:spcPts val="0"/>
              </a:spcBef>
              <a:spcAft>
                <a:spcPts val="0"/>
              </a:spcAft>
              <a:buClr>
                <a:srgbClr val="0C0989"/>
              </a:buClr>
              <a:buSzPts val="1100"/>
              <a:buFont typeface="Poppins"/>
              <a:buChar char="○"/>
              <a:defRPr sz="1100">
                <a:solidFill>
                  <a:srgbClr val="0C0989"/>
                </a:solidFill>
                <a:latin typeface="Poppins"/>
                <a:ea typeface="Poppins"/>
                <a:cs typeface="Poppins"/>
                <a:sym typeface="Poppins"/>
              </a:defRPr>
            </a:lvl5pPr>
            <a:lvl6pPr indent="-298450" lvl="5" marL="2743200">
              <a:spcBef>
                <a:spcPts val="0"/>
              </a:spcBef>
              <a:spcAft>
                <a:spcPts val="0"/>
              </a:spcAft>
              <a:buClr>
                <a:srgbClr val="0C0989"/>
              </a:buClr>
              <a:buSzPts val="1100"/>
              <a:buFont typeface="Poppins"/>
              <a:buChar char="■"/>
              <a:defRPr sz="1100">
                <a:solidFill>
                  <a:srgbClr val="0C0989"/>
                </a:solidFill>
                <a:latin typeface="Poppins"/>
                <a:ea typeface="Poppins"/>
                <a:cs typeface="Poppins"/>
                <a:sym typeface="Poppins"/>
              </a:defRPr>
            </a:lvl6pPr>
            <a:lvl7pPr indent="-298450" lvl="6" marL="3200400">
              <a:spcBef>
                <a:spcPts val="0"/>
              </a:spcBef>
              <a:spcAft>
                <a:spcPts val="0"/>
              </a:spcAft>
              <a:buClr>
                <a:srgbClr val="0C0989"/>
              </a:buClr>
              <a:buSzPts val="1100"/>
              <a:buFont typeface="Poppins"/>
              <a:buChar char="●"/>
              <a:defRPr sz="1100">
                <a:solidFill>
                  <a:srgbClr val="0C0989"/>
                </a:solidFill>
                <a:latin typeface="Poppins"/>
                <a:ea typeface="Poppins"/>
                <a:cs typeface="Poppins"/>
                <a:sym typeface="Poppins"/>
              </a:defRPr>
            </a:lvl7pPr>
            <a:lvl8pPr indent="-298450" lvl="7" marL="3657600">
              <a:spcBef>
                <a:spcPts val="0"/>
              </a:spcBef>
              <a:spcAft>
                <a:spcPts val="0"/>
              </a:spcAft>
              <a:buClr>
                <a:srgbClr val="0C0989"/>
              </a:buClr>
              <a:buSzPts val="1100"/>
              <a:buFont typeface="Poppins"/>
              <a:buChar char="○"/>
              <a:defRPr sz="1100">
                <a:solidFill>
                  <a:srgbClr val="0C0989"/>
                </a:solidFill>
                <a:latin typeface="Poppins"/>
                <a:ea typeface="Poppins"/>
                <a:cs typeface="Poppins"/>
                <a:sym typeface="Poppins"/>
              </a:defRPr>
            </a:lvl8pPr>
            <a:lvl9pPr indent="-298450" lvl="8" marL="4114800">
              <a:spcBef>
                <a:spcPts val="0"/>
              </a:spcBef>
              <a:spcAft>
                <a:spcPts val="0"/>
              </a:spcAft>
              <a:buClr>
                <a:srgbClr val="0C0989"/>
              </a:buClr>
              <a:buSzPts val="1100"/>
              <a:buFont typeface="Poppins"/>
              <a:buChar char="■"/>
              <a:defRPr sz="1100">
                <a:solidFill>
                  <a:srgbClr val="0C0989"/>
                </a:solidFill>
                <a:latin typeface="Poppins"/>
                <a:ea typeface="Poppins"/>
                <a:cs typeface="Poppins"/>
                <a:sym typeface="Poppins"/>
              </a:defRPr>
            </a:lvl9pPr>
          </a:lstStyle>
          <a:p/>
        </p:txBody>
      </p:sp>
      <p:sp>
        <p:nvSpPr>
          <p:cNvPr id="77" name="Google Shape;77;p18"/>
          <p:cNvSpPr txBox="1"/>
          <p:nvPr>
            <p:ph idx="4" type="title"/>
          </p:nvPr>
        </p:nvSpPr>
        <p:spPr>
          <a:xfrm>
            <a:off x="4572000" y="1149250"/>
            <a:ext cx="3257700" cy="1279800"/>
          </a:xfrm>
          <a:prstGeom prst="rect">
            <a:avLst/>
          </a:prstGeom>
        </p:spPr>
        <p:txBody>
          <a:bodyPr anchorCtr="0" anchor="t" bIns="0" lIns="0" spcFirstLastPara="1" rIns="0" wrap="square" tIns="0">
            <a:normAutofit/>
          </a:bodyPr>
          <a:lstStyle>
            <a:lvl1pPr lvl="0">
              <a:spcBef>
                <a:spcPts val="0"/>
              </a:spcBef>
              <a:spcAft>
                <a:spcPts val="0"/>
              </a:spcAft>
              <a:buClr>
                <a:srgbClr val="0C0989"/>
              </a:buClr>
              <a:buSzPts val="2900"/>
              <a:buFont typeface="Poppins"/>
              <a:buNone/>
              <a:defRPr sz="2900">
                <a:solidFill>
                  <a:srgbClr val="0C0989"/>
                </a:solidFill>
                <a:latin typeface="Poppins"/>
                <a:ea typeface="Poppins"/>
                <a:cs typeface="Poppins"/>
                <a:sym typeface="Poppins"/>
              </a:defRPr>
            </a:lvl1pPr>
            <a:lvl2pPr lvl="1">
              <a:spcBef>
                <a:spcPts val="0"/>
              </a:spcBef>
              <a:spcAft>
                <a:spcPts val="0"/>
              </a:spcAft>
              <a:buClr>
                <a:srgbClr val="0C0989"/>
              </a:buClr>
              <a:buSzPts val="200"/>
              <a:buFont typeface="Poppins"/>
              <a:buNone/>
              <a:defRPr sz="200">
                <a:solidFill>
                  <a:srgbClr val="0C0989"/>
                </a:solidFill>
                <a:latin typeface="Poppins"/>
                <a:ea typeface="Poppins"/>
                <a:cs typeface="Poppins"/>
                <a:sym typeface="Poppins"/>
              </a:defRPr>
            </a:lvl2pPr>
            <a:lvl3pPr lvl="2">
              <a:spcBef>
                <a:spcPts val="0"/>
              </a:spcBef>
              <a:spcAft>
                <a:spcPts val="0"/>
              </a:spcAft>
              <a:buClr>
                <a:srgbClr val="0C0989"/>
              </a:buClr>
              <a:buSzPts val="200"/>
              <a:buFont typeface="Poppins"/>
              <a:buNone/>
              <a:defRPr sz="200">
                <a:solidFill>
                  <a:srgbClr val="0C0989"/>
                </a:solidFill>
                <a:latin typeface="Poppins"/>
                <a:ea typeface="Poppins"/>
                <a:cs typeface="Poppins"/>
                <a:sym typeface="Poppins"/>
              </a:defRPr>
            </a:lvl3pPr>
            <a:lvl4pPr lvl="3">
              <a:spcBef>
                <a:spcPts val="0"/>
              </a:spcBef>
              <a:spcAft>
                <a:spcPts val="0"/>
              </a:spcAft>
              <a:buClr>
                <a:srgbClr val="0C0989"/>
              </a:buClr>
              <a:buSzPts val="200"/>
              <a:buFont typeface="Poppins"/>
              <a:buNone/>
              <a:defRPr sz="200">
                <a:solidFill>
                  <a:srgbClr val="0C0989"/>
                </a:solidFill>
                <a:latin typeface="Poppins"/>
                <a:ea typeface="Poppins"/>
                <a:cs typeface="Poppins"/>
                <a:sym typeface="Poppins"/>
              </a:defRPr>
            </a:lvl4pPr>
            <a:lvl5pPr lvl="4">
              <a:spcBef>
                <a:spcPts val="0"/>
              </a:spcBef>
              <a:spcAft>
                <a:spcPts val="0"/>
              </a:spcAft>
              <a:buClr>
                <a:srgbClr val="0C0989"/>
              </a:buClr>
              <a:buSzPts val="200"/>
              <a:buFont typeface="Poppins"/>
              <a:buNone/>
              <a:defRPr sz="200">
                <a:solidFill>
                  <a:srgbClr val="0C0989"/>
                </a:solidFill>
                <a:latin typeface="Poppins"/>
                <a:ea typeface="Poppins"/>
                <a:cs typeface="Poppins"/>
                <a:sym typeface="Poppins"/>
              </a:defRPr>
            </a:lvl5pPr>
            <a:lvl6pPr lvl="5">
              <a:spcBef>
                <a:spcPts val="0"/>
              </a:spcBef>
              <a:spcAft>
                <a:spcPts val="0"/>
              </a:spcAft>
              <a:buClr>
                <a:srgbClr val="0C0989"/>
              </a:buClr>
              <a:buSzPts val="200"/>
              <a:buFont typeface="Poppins"/>
              <a:buNone/>
              <a:defRPr sz="200">
                <a:solidFill>
                  <a:srgbClr val="0C0989"/>
                </a:solidFill>
                <a:latin typeface="Poppins"/>
                <a:ea typeface="Poppins"/>
                <a:cs typeface="Poppins"/>
                <a:sym typeface="Poppins"/>
              </a:defRPr>
            </a:lvl6pPr>
            <a:lvl7pPr lvl="6">
              <a:spcBef>
                <a:spcPts val="0"/>
              </a:spcBef>
              <a:spcAft>
                <a:spcPts val="0"/>
              </a:spcAft>
              <a:buClr>
                <a:srgbClr val="0C0989"/>
              </a:buClr>
              <a:buSzPts val="200"/>
              <a:buFont typeface="Poppins"/>
              <a:buNone/>
              <a:defRPr sz="200">
                <a:solidFill>
                  <a:srgbClr val="0C0989"/>
                </a:solidFill>
                <a:latin typeface="Poppins"/>
                <a:ea typeface="Poppins"/>
                <a:cs typeface="Poppins"/>
                <a:sym typeface="Poppins"/>
              </a:defRPr>
            </a:lvl7pPr>
            <a:lvl8pPr lvl="7">
              <a:spcBef>
                <a:spcPts val="0"/>
              </a:spcBef>
              <a:spcAft>
                <a:spcPts val="0"/>
              </a:spcAft>
              <a:buClr>
                <a:srgbClr val="0C0989"/>
              </a:buClr>
              <a:buSzPts val="200"/>
              <a:buFont typeface="Poppins"/>
              <a:buNone/>
              <a:defRPr sz="200">
                <a:solidFill>
                  <a:srgbClr val="0C0989"/>
                </a:solidFill>
                <a:latin typeface="Poppins"/>
                <a:ea typeface="Poppins"/>
                <a:cs typeface="Poppins"/>
                <a:sym typeface="Poppins"/>
              </a:defRPr>
            </a:lvl8pPr>
            <a:lvl9pPr lvl="8">
              <a:spcBef>
                <a:spcPts val="0"/>
              </a:spcBef>
              <a:spcAft>
                <a:spcPts val="0"/>
              </a:spcAft>
              <a:buClr>
                <a:srgbClr val="0C0989"/>
              </a:buClr>
              <a:buSzPts val="200"/>
              <a:buFont typeface="Poppins"/>
              <a:buNone/>
              <a:defRPr sz="200">
                <a:solidFill>
                  <a:srgbClr val="0C0989"/>
                </a:solidFill>
                <a:latin typeface="Poppins"/>
                <a:ea typeface="Poppins"/>
                <a:cs typeface="Poppins"/>
                <a:sym typeface="Poppins"/>
              </a:defRPr>
            </a:lvl9pPr>
          </a:lstStyle>
          <a:p/>
        </p:txBody>
      </p:sp>
      <p:sp>
        <p:nvSpPr>
          <p:cNvPr id="78" name="Google Shape;78;p18"/>
          <p:cNvSpPr txBox="1"/>
          <p:nvPr>
            <p:ph idx="12" type="sldNum"/>
          </p:nvPr>
        </p:nvSpPr>
        <p:spPr>
          <a:xfrm>
            <a:off x="8366709" y="4521301"/>
            <a:ext cx="548700" cy="393600"/>
          </a:xfrm>
          <a:prstGeom prst="rect">
            <a:avLst/>
          </a:prstGeom>
        </p:spPr>
        <p:txBody>
          <a:bodyPr anchorCtr="0" anchor="b" bIns="0" lIns="0" spcFirstLastPara="1" rIns="0" wrap="square" tIns="0">
            <a:normAutofit/>
          </a:bodyPr>
          <a:lstStyle>
            <a:lvl1pPr lvl="0" algn="r">
              <a:buNone/>
              <a:defRPr sz="800">
                <a:solidFill>
                  <a:srgbClr val="0C0989"/>
                </a:solidFill>
                <a:latin typeface="Poppins"/>
                <a:ea typeface="Poppins"/>
                <a:cs typeface="Poppins"/>
                <a:sym typeface="Poppins"/>
              </a:defRPr>
            </a:lvl1pPr>
            <a:lvl2pPr lvl="1" algn="r">
              <a:buNone/>
              <a:defRPr sz="800">
                <a:solidFill>
                  <a:srgbClr val="0C0989"/>
                </a:solidFill>
                <a:latin typeface="Poppins"/>
                <a:ea typeface="Poppins"/>
                <a:cs typeface="Poppins"/>
                <a:sym typeface="Poppins"/>
              </a:defRPr>
            </a:lvl2pPr>
            <a:lvl3pPr lvl="2" algn="r">
              <a:buNone/>
              <a:defRPr sz="800">
                <a:solidFill>
                  <a:srgbClr val="0C0989"/>
                </a:solidFill>
                <a:latin typeface="Poppins"/>
                <a:ea typeface="Poppins"/>
                <a:cs typeface="Poppins"/>
                <a:sym typeface="Poppins"/>
              </a:defRPr>
            </a:lvl3pPr>
            <a:lvl4pPr lvl="3" algn="r">
              <a:buNone/>
              <a:defRPr sz="800">
                <a:solidFill>
                  <a:srgbClr val="0C0989"/>
                </a:solidFill>
                <a:latin typeface="Poppins"/>
                <a:ea typeface="Poppins"/>
                <a:cs typeface="Poppins"/>
                <a:sym typeface="Poppins"/>
              </a:defRPr>
            </a:lvl4pPr>
            <a:lvl5pPr lvl="4" algn="r">
              <a:buNone/>
              <a:defRPr sz="800">
                <a:solidFill>
                  <a:srgbClr val="0C0989"/>
                </a:solidFill>
                <a:latin typeface="Poppins"/>
                <a:ea typeface="Poppins"/>
                <a:cs typeface="Poppins"/>
                <a:sym typeface="Poppins"/>
              </a:defRPr>
            </a:lvl5pPr>
            <a:lvl6pPr lvl="5" algn="r">
              <a:buNone/>
              <a:defRPr sz="800">
                <a:solidFill>
                  <a:srgbClr val="0C0989"/>
                </a:solidFill>
                <a:latin typeface="Poppins"/>
                <a:ea typeface="Poppins"/>
                <a:cs typeface="Poppins"/>
                <a:sym typeface="Poppins"/>
              </a:defRPr>
            </a:lvl6pPr>
            <a:lvl7pPr lvl="6" algn="r">
              <a:buNone/>
              <a:defRPr sz="800">
                <a:solidFill>
                  <a:srgbClr val="0C0989"/>
                </a:solidFill>
                <a:latin typeface="Poppins"/>
                <a:ea typeface="Poppins"/>
                <a:cs typeface="Poppins"/>
                <a:sym typeface="Poppins"/>
              </a:defRPr>
            </a:lvl7pPr>
            <a:lvl8pPr lvl="7" algn="r">
              <a:buNone/>
              <a:defRPr sz="800">
                <a:solidFill>
                  <a:srgbClr val="0C0989"/>
                </a:solidFill>
                <a:latin typeface="Poppins"/>
                <a:ea typeface="Poppins"/>
                <a:cs typeface="Poppins"/>
                <a:sym typeface="Poppins"/>
              </a:defRPr>
            </a:lvl8pPr>
            <a:lvl9pPr lvl="8" algn="r">
              <a:buNone/>
              <a:defRPr sz="800">
                <a:solidFill>
                  <a:srgbClr val="0C0989"/>
                </a:solidFill>
                <a:latin typeface="Poppins"/>
                <a:ea typeface="Poppins"/>
                <a:cs typeface="Poppins"/>
                <a:sym typeface="Poppins"/>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extLst>
    <p:ext uri="{DCECCB84-F9BA-43D5-87BE-67443E8EF086}">
      <p15:sldGuideLst>
        <p15:guide id="1" orient="horz" pos="1620">
          <p15:clr>
            <a:srgbClr val="FA7B17"/>
          </p15:clr>
        </p15:guide>
        <p15:guide id="2" pos="2880">
          <p15:clr>
            <a:srgbClr val="FA7B17"/>
          </p15:clr>
        </p15:guide>
        <p15:guide id="3" pos="144">
          <p15:clr>
            <a:srgbClr val="FA7B17"/>
          </p15:clr>
        </p15:guide>
        <p15:guide id="4" pos="5616">
          <p15:clr>
            <a:srgbClr val="FA7B17"/>
          </p15:clr>
        </p15:guide>
        <p15:guide id="5" orient="horz" pos="144">
          <p15:clr>
            <a:srgbClr val="FA7B17"/>
          </p15:clr>
        </p15:guide>
        <p15:guide id="6" orient="horz" pos="3096">
          <p15:clr>
            <a:srgbClr val="FA7B17"/>
          </p15:clr>
        </p15:guide>
      </p15:sldGuideLst>
    </p:ext>
  </p:extLst>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_4">
  <p:cSld name="TITLE_4">
    <p:spTree>
      <p:nvGrpSpPr>
        <p:cNvPr id="79" name="Shape 79"/>
        <p:cNvGrpSpPr/>
        <p:nvPr/>
      </p:nvGrpSpPr>
      <p:grpSpPr>
        <a:xfrm>
          <a:off x="0" y="0"/>
          <a:ext cx="0" cy="0"/>
          <a:chOff x="0" y="0"/>
          <a:chExt cx="0" cy="0"/>
        </a:xfrm>
      </p:grpSpPr>
      <p:sp>
        <p:nvSpPr>
          <p:cNvPr id="80" name="Google Shape;80;p19"/>
          <p:cNvSpPr txBox="1"/>
          <p:nvPr>
            <p:ph type="ctrTitle"/>
          </p:nvPr>
        </p:nvSpPr>
        <p:spPr>
          <a:xfrm>
            <a:off x="311708" y="744575"/>
            <a:ext cx="8520600" cy="2052600"/>
          </a:xfrm>
          <a:prstGeom prst="rect">
            <a:avLst/>
          </a:prstGeom>
        </p:spPr>
        <p:txBody>
          <a:bodyPr anchorCtr="0" anchor="b" bIns="91425" lIns="91425" spcFirstLastPara="1" rIns="91425" wrap="square" tIns="91425">
            <a:norm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p:txBody>
      </p:sp>
      <p:sp>
        <p:nvSpPr>
          <p:cNvPr id="81" name="Google Shape;81;p19"/>
          <p:cNvSpPr txBox="1"/>
          <p:nvPr>
            <p:ph idx="1" type="subTitle"/>
          </p:nvPr>
        </p:nvSpPr>
        <p:spPr>
          <a:xfrm>
            <a:off x="311700" y="2834125"/>
            <a:ext cx="8520600" cy="7926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82" name="Google Shape;82;p19"/>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_5">
  <p:cSld name="TITLE_5">
    <p:spTree>
      <p:nvGrpSpPr>
        <p:cNvPr id="83" name="Shape 83"/>
        <p:cNvGrpSpPr/>
        <p:nvPr/>
      </p:nvGrpSpPr>
      <p:grpSpPr>
        <a:xfrm>
          <a:off x="0" y="0"/>
          <a:ext cx="0" cy="0"/>
          <a:chOff x="0" y="0"/>
          <a:chExt cx="0" cy="0"/>
        </a:xfrm>
      </p:grpSpPr>
      <p:sp>
        <p:nvSpPr>
          <p:cNvPr id="84" name="Google Shape;84;p20"/>
          <p:cNvSpPr txBox="1"/>
          <p:nvPr>
            <p:ph type="ctrTitle"/>
          </p:nvPr>
        </p:nvSpPr>
        <p:spPr>
          <a:xfrm>
            <a:off x="311708" y="744575"/>
            <a:ext cx="8520600" cy="2052600"/>
          </a:xfrm>
          <a:prstGeom prst="rect">
            <a:avLst/>
          </a:prstGeom>
        </p:spPr>
        <p:txBody>
          <a:bodyPr anchorCtr="0" anchor="b" bIns="91425" lIns="91425" spcFirstLastPara="1" rIns="91425" wrap="square" tIns="91425">
            <a:norm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p:txBody>
      </p:sp>
      <p:sp>
        <p:nvSpPr>
          <p:cNvPr id="85" name="Google Shape;85;p20"/>
          <p:cNvSpPr txBox="1"/>
          <p:nvPr>
            <p:ph idx="1" type="subTitle"/>
          </p:nvPr>
        </p:nvSpPr>
        <p:spPr>
          <a:xfrm>
            <a:off x="311700" y="2834125"/>
            <a:ext cx="8520600" cy="7926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86" name="Google Shape;86;p20"/>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3" name="Shape 13"/>
        <p:cNvGrpSpPr/>
        <p:nvPr/>
      </p:nvGrpSpPr>
      <p:grpSpPr>
        <a:xfrm>
          <a:off x="0" y="0"/>
          <a:ext cx="0" cy="0"/>
          <a:chOff x="0" y="0"/>
          <a:chExt cx="0" cy="0"/>
        </a:xfrm>
      </p:grpSpPr>
      <p:sp>
        <p:nvSpPr>
          <p:cNvPr id="14" name="Google Shape;14;p3"/>
          <p:cNvSpPr txBox="1"/>
          <p:nvPr>
            <p:ph type="title"/>
          </p:nvPr>
        </p:nvSpPr>
        <p:spPr>
          <a:xfrm>
            <a:off x="311700" y="2150850"/>
            <a:ext cx="8520600" cy="841800"/>
          </a:xfrm>
          <a:prstGeom prst="rect">
            <a:avLst/>
          </a:prstGeom>
        </p:spPr>
        <p:txBody>
          <a:bodyPr anchorCtr="0" anchor="ctr" bIns="91425" lIns="91425" spcFirstLastPara="1" rIns="91425" wrap="square" tIns="91425">
            <a:norm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
        <p:nvSpPr>
          <p:cNvPr id="15" name="Google Shape;15;p3"/>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G 2 - Navy">
  <p:cSld name="BIG_NUMBER_1">
    <p:spTree>
      <p:nvGrpSpPr>
        <p:cNvPr id="87" name="Shape 87"/>
        <p:cNvGrpSpPr/>
        <p:nvPr/>
      </p:nvGrpSpPr>
      <p:grpSpPr>
        <a:xfrm>
          <a:off x="0" y="0"/>
          <a:ext cx="0" cy="0"/>
          <a:chOff x="0" y="0"/>
          <a:chExt cx="0" cy="0"/>
        </a:xfrm>
      </p:grpSpPr>
      <p:pic>
        <p:nvPicPr>
          <p:cNvPr id="88" name="Google Shape;88;p21"/>
          <p:cNvPicPr preferRelativeResize="0"/>
          <p:nvPr/>
        </p:nvPicPr>
        <p:blipFill>
          <a:blip r:embed="rId2">
            <a:alphaModFix/>
          </a:blip>
          <a:stretch>
            <a:fillRect/>
          </a:stretch>
        </p:blipFill>
        <p:spPr>
          <a:xfrm>
            <a:off x="0" y="0"/>
            <a:ext cx="9144003" cy="5143513"/>
          </a:xfrm>
          <a:prstGeom prst="rect">
            <a:avLst/>
          </a:prstGeom>
          <a:noFill/>
          <a:ln>
            <a:noFill/>
          </a:ln>
        </p:spPr>
      </p:pic>
      <p:pic>
        <p:nvPicPr>
          <p:cNvPr id="89" name="Google Shape;89;p21"/>
          <p:cNvPicPr preferRelativeResize="0"/>
          <p:nvPr/>
        </p:nvPicPr>
        <p:blipFill>
          <a:blip r:embed="rId3">
            <a:alphaModFix/>
          </a:blip>
          <a:stretch>
            <a:fillRect/>
          </a:stretch>
        </p:blipFill>
        <p:spPr>
          <a:xfrm>
            <a:off x="8576025" y="213337"/>
            <a:ext cx="340550" cy="338625"/>
          </a:xfrm>
          <a:prstGeom prst="rect">
            <a:avLst/>
          </a:prstGeom>
          <a:noFill/>
          <a:ln>
            <a:noFill/>
          </a:ln>
        </p:spPr>
      </p:pic>
    </p:spTree>
  </p:cSld>
  <p:clrMapOvr>
    <a:masterClrMapping/>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ingle column">
  <p:cSld name="Single column">
    <p:spTree>
      <p:nvGrpSpPr>
        <p:cNvPr id="90" name="Shape 90"/>
        <p:cNvGrpSpPr/>
        <p:nvPr/>
      </p:nvGrpSpPr>
      <p:grpSpPr>
        <a:xfrm>
          <a:off x="0" y="0"/>
          <a:ext cx="0" cy="0"/>
          <a:chOff x="0" y="0"/>
          <a:chExt cx="0" cy="0"/>
        </a:xfrm>
      </p:grpSpPr>
      <p:sp>
        <p:nvSpPr>
          <p:cNvPr id="91" name="Google Shape;91;p22"/>
          <p:cNvSpPr txBox="1"/>
          <p:nvPr>
            <p:ph idx="1" type="body"/>
          </p:nvPr>
        </p:nvSpPr>
        <p:spPr>
          <a:xfrm>
            <a:off x="467917" y="1339418"/>
            <a:ext cx="3635100" cy="2842500"/>
          </a:xfrm>
          <a:prstGeom prst="rect">
            <a:avLst/>
          </a:prstGeom>
          <a:noFill/>
          <a:ln>
            <a:noFill/>
          </a:ln>
        </p:spPr>
        <p:txBody>
          <a:bodyPr anchorCtr="0" anchor="t" bIns="0" lIns="0" spcFirstLastPara="1" rIns="0" wrap="square" tIns="0">
            <a:spAutoFit/>
          </a:bodyPr>
          <a:lstStyle>
            <a:lvl1pPr indent="-228600" lvl="0" marL="457200" marR="0" algn="l">
              <a:lnSpc>
                <a:spcPct val="100000"/>
              </a:lnSpc>
              <a:spcBef>
                <a:spcPts val="0"/>
              </a:spcBef>
              <a:spcAft>
                <a:spcPts val="0"/>
              </a:spcAft>
              <a:buClr>
                <a:schemeClr val="dk1"/>
              </a:buClr>
              <a:buSzPts val="1500"/>
              <a:buFont typeface="Play"/>
              <a:buNone/>
              <a:defRPr b="0" i="0" sz="1500">
                <a:solidFill>
                  <a:schemeClr val="dk1"/>
                </a:solidFill>
                <a:latin typeface="Play"/>
                <a:ea typeface="Play"/>
                <a:cs typeface="Play"/>
                <a:sym typeface="Play"/>
              </a:defRPr>
            </a:lvl1pPr>
            <a:lvl2pPr indent="-317500" lvl="1" marL="914400" algn="l">
              <a:lnSpc>
                <a:spcPct val="95000"/>
              </a:lnSpc>
              <a:spcBef>
                <a:spcPts val="900"/>
              </a:spcBef>
              <a:spcAft>
                <a:spcPts val="0"/>
              </a:spcAft>
              <a:buClr>
                <a:schemeClr val="dk1"/>
              </a:buClr>
              <a:buSzPts val="1400"/>
              <a:buChar char="○"/>
              <a:defRPr/>
            </a:lvl2pPr>
            <a:lvl3pPr indent="-317500" lvl="2" marL="1371600" algn="l">
              <a:lnSpc>
                <a:spcPct val="95000"/>
              </a:lnSpc>
              <a:spcBef>
                <a:spcPts val="400"/>
              </a:spcBef>
              <a:spcAft>
                <a:spcPts val="0"/>
              </a:spcAft>
              <a:buClr>
                <a:schemeClr val="dk1"/>
              </a:buClr>
              <a:buSzPts val="1400"/>
              <a:buChar char="■"/>
              <a:defRPr/>
            </a:lvl3pPr>
            <a:lvl4pPr indent="-317500" lvl="3" marL="1828800" algn="l">
              <a:lnSpc>
                <a:spcPct val="95000"/>
              </a:lnSpc>
              <a:spcBef>
                <a:spcPts val="400"/>
              </a:spcBef>
              <a:spcAft>
                <a:spcPts val="0"/>
              </a:spcAft>
              <a:buClr>
                <a:schemeClr val="dk1"/>
              </a:buClr>
              <a:buSzPts val="1400"/>
              <a:buChar char="●"/>
              <a:defRPr/>
            </a:lvl4pPr>
            <a:lvl5pPr indent="-317500" lvl="4" marL="2286000" algn="l">
              <a:lnSpc>
                <a:spcPct val="95000"/>
              </a:lnSpc>
              <a:spcBef>
                <a:spcPts val="400"/>
              </a:spcBef>
              <a:spcAft>
                <a:spcPts val="0"/>
              </a:spcAft>
              <a:buClr>
                <a:schemeClr val="dk1"/>
              </a:buClr>
              <a:buSzPts val="1400"/>
              <a:buChar char="○"/>
              <a:defRPr/>
            </a:lvl5pPr>
            <a:lvl6pPr indent="-317500" lvl="5" marL="2743200" algn="l">
              <a:lnSpc>
                <a:spcPct val="95000"/>
              </a:lnSpc>
              <a:spcBef>
                <a:spcPts val="400"/>
              </a:spcBef>
              <a:spcAft>
                <a:spcPts val="0"/>
              </a:spcAft>
              <a:buClr>
                <a:schemeClr val="dk1"/>
              </a:buClr>
              <a:buSzPts val="1400"/>
              <a:buChar char="■"/>
              <a:defRPr/>
            </a:lvl6pPr>
            <a:lvl7pPr indent="-317500" lvl="6" marL="3200400" algn="l">
              <a:lnSpc>
                <a:spcPct val="95000"/>
              </a:lnSpc>
              <a:spcBef>
                <a:spcPts val="400"/>
              </a:spcBef>
              <a:spcAft>
                <a:spcPts val="0"/>
              </a:spcAft>
              <a:buClr>
                <a:schemeClr val="dk1"/>
              </a:buClr>
              <a:buSzPts val="1400"/>
              <a:buChar char="●"/>
              <a:defRPr/>
            </a:lvl7pPr>
            <a:lvl8pPr indent="-317500" lvl="7" marL="3657600" algn="l">
              <a:lnSpc>
                <a:spcPct val="95000"/>
              </a:lnSpc>
              <a:spcBef>
                <a:spcPts val="400"/>
              </a:spcBef>
              <a:spcAft>
                <a:spcPts val="0"/>
              </a:spcAft>
              <a:buClr>
                <a:schemeClr val="dk1"/>
              </a:buClr>
              <a:buSzPts val="1400"/>
              <a:buChar char="○"/>
              <a:defRPr/>
            </a:lvl8pPr>
            <a:lvl9pPr indent="-317500" lvl="8" marL="4114800" algn="l">
              <a:lnSpc>
                <a:spcPct val="95000"/>
              </a:lnSpc>
              <a:spcBef>
                <a:spcPts val="400"/>
              </a:spcBef>
              <a:spcAft>
                <a:spcPts val="400"/>
              </a:spcAft>
              <a:buClr>
                <a:schemeClr val="dk1"/>
              </a:buClr>
              <a:buSzPts val="1400"/>
              <a:buChar char="■"/>
              <a:defRPr/>
            </a:lvl9pPr>
          </a:lstStyle>
          <a:p/>
        </p:txBody>
      </p:sp>
      <p:sp>
        <p:nvSpPr>
          <p:cNvPr id="92" name="Google Shape;92;p22"/>
          <p:cNvSpPr txBox="1"/>
          <p:nvPr>
            <p:ph idx="2" type="body"/>
          </p:nvPr>
        </p:nvSpPr>
        <p:spPr>
          <a:xfrm>
            <a:off x="464519" y="624713"/>
            <a:ext cx="3638400" cy="295800"/>
          </a:xfrm>
          <a:prstGeom prst="rect">
            <a:avLst/>
          </a:prstGeom>
          <a:noFill/>
          <a:ln>
            <a:noFill/>
          </a:ln>
        </p:spPr>
        <p:txBody>
          <a:bodyPr anchorCtr="0" anchor="t" bIns="0" lIns="0" spcFirstLastPara="1" rIns="0" wrap="square" tIns="0">
            <a:spAutoFit/>
          </a:bodyPr>
          <a:lstStyle>
            <a:lvl1pPr indent="-228600" lvl="0" marL="457200" algn="l">
              <a:lnSpc>
                <a:spcPct val="100000"/>
              </a:lnSpc>
              <a:spcBef>
                <a:spcPts val="0"/>
              </a:spcBef>
              <a:spcAft>
                <a:spcPts val="0"/>
              </a:spcAft>
              <a:buClr>
                <a:schemeClr val="dk1"/>
              </a:buClr>
              <a:buSzPts val="2100"/>
              <a:buFont typeface="Play"/>
              <a:buNone/>
              <a:defRPr b="1" i="0" sz="2100">
                <a:solidFill>
                  <a:schemeClr val="dk1"/>
                </a:solidFill>
                <a:latin typeface="Play"/>
                <a:ea typeface="Play"/>
                <a:cs typeface="Play"/>
                <a:sym typeface="Play"/>
              </a:defRPr>
            </a:lvl1pPr>
            <a:lvl2pPr indent="-317500" lvl="1" marL="914400" algn="l">
              <a:lnSpc>
                <a:spcPct val="95000"/>
              </a:lnSpc>
              <a:spcBef>
                <a:spcPts val="400"/>
              </a:spcBef>
              <a:spcAft>
                <a:spcPts val="0"/>
              </a:spcAft>
              <a:buClr>
                <a:schemeClr val="dk1"/>
              </a:buClr>
              <a:buSzPts val="1400"/>
              <a:buChar char="○"/>
              <a:defRPr/>
            </a:lvl2pPr>
            <a:lvl3pPr indent="-317500" lvl="2" marL="1371600" algn="l">
              <a:lnSpc>
                <a:spcPct val="95000"/>
              </a:lnSpc>
              <a:spcBef>
                <a:spcPts val="400"/>
              </a:spcBef>
              <a:spcAft>
                <a:spcPts val="0"/>
              </a:spcAft>
              <a:buClr>
                <a:schemeClr val="dk1"/>
              </a:buClr>
              <a:buSzPts val="1400"/>
              <a:buChar char="■"/>
              <a:defRPr/>
            </a:lvl3pPr>
            <a:lvl4pPr indent="-317500" lvl="3" marL="1828800" algn="l">
              <a:lnSpc>
                <a:spcPct val="95000"/>
              </a:lnSpc>
              <a:spcBef>
                <a:spcPts val="400"/>
              </a:spcBef>
              <a:spcAft>
                <a:spcPts val="0"/>
              </a:spcAft>
              <a:buClr>
                <a:schemeClr val="dk1"/>
              </a:buClr>
              <a:buSzPts val="1400"/>
              <a:buChar char="●"/>
              <a:defRPr/>
            </a:lvl4pPr>
            <a:lvl5pPr indent="-317500" lvl="4" marL="2286000" algn="l">
              <a:lnSpc>
                <a:spcPct val="95000"/>
              </a:lnSpc>
              <a:spcBef>
                <a:spcPts val="400"/>
              </a:spcBef>
              <a:spcAft>
                <a:spcPts val="0"/>
              </a:spcAft>
              <a:buClr>
                <a:schemeClr val="dk1"/>
              </a:buClr>
              <a:buSzPts val="1400"/>
              <a:buChar char="○"/>
              <a:defRPr/>
            </a:lvl5pPr>
            <a:lvl6pPr indent="-317500" lvl="5" marL="2743200" algn="l">
              <a:lnSpc>
                <a:spcPct val="95000"/>
              </a:lnSpc>
              <a:spcBef>
                <a:spcPts val="400"/>
              </a:spcBef>
              <a:spcAft>
                <a:spcPts val="0"/>
              </a:spcAft>
              <a:buClr>
                <a:schemeClr val="dk1"/>
              </a:buClr>
              <a:buSzPts val="1400"/>
              <a:buChar char="■"/>
              <a:defRPr/>
            </a:lvl6pPr>
            <a:lvl7pPr indent="-317500" lvl="6" marL="3200400" algn="l">
              <a:lnSpc>
                <a:spcPct val="95000"/>
              </a:lnSpc>
              <a:spcBef>
                <a:spcPts val="400"/>
              </a:spcBef>
              <a:spcAft>
                <a:spcPts val="0"/>
              </a:spcAft>
              <a:buClr>
                <a:schemeClr val="dk1"/>
              </a:buClr>
              <a:buSzPts val="1400"/>
              <a:buChar char="●"/>
              <a:defRPr/>
            </a:lvl7pPr>
            <a:lvl8pPr indent="-317500" lvl="7" marL="3657600" algn="l">
              <a:lnSpc>
                <a:spcPct val="95000"/>
              </a:lnSpc>
              <a:spcBef>
                <a:spcPts val="400"/>
              </a:spcBef>
              <a:spcAft>
                <a:spcPts val="0"/>
              </a:spcAft>
              <a:buClr>
                <a:schemeClr val="dk1"/>
              </a:buClr>
              <a:buSzPts val="1400"/>
              <a:buChar char="○"/>
              <a:defRPr/>
            </a:lvl8pPr>
            <a:lvl9pPr indent="-317500" lvl="8" marL="4114800" algn="l">
              <a:lnSpc>
                <a:spcPct val="95000"/>
              </a:lnSpc>
              <a:spcBef>
                <a:spcPts val="400"/>
              </a:spcBef>
              <a:spcAft>
                <a:spcPts val="400"/>
              </a:spcAft>
              <a:buClr>
                <a:schemeClr val="dk1"/>
              </a:buClr>
              <a:buSzPts val="1400"/>
              <a:buChar char="■"/>
              <a:defRPr/>
            </a:lvl9pPr>
          </a:lstStyle>
          <a:p/>
        </p:txBody>
      </p:sp>
      <p:sp>
        <p:nvSpPr>
          <p:cNvPr id="93" name="Google Shape;93;p22"/>
          <p:cNvSpPr txBox="1"/>
          <p:nvPr>
            <p:ph idx="3" type="body"/>
          </p:nvPr>
        </p:nvSpPr>
        <p:spPr>
          <a:xfrm>
            <a:off x="466116" y="390134"/>
            <a:ext cx="2966700" cy="230700"/>
          </a:xfrm>
          <a:prstGeom prst="rect">
            <a:avLst/>
          </a:prstGeom>
          <a:noFill/>
          <a:ln>
            <a:noFill/>
          </a:ln>
        </p:spPr>
        <p:txBody>
          <a:bodyPr anchorCtr="0" anchor="ctr" bIns="0" lIns="0" spcFirstLastPara="1" rIns="0" wrap="square" tIns="0">
            <a:spAutoFit/>
          </a:bodyPr>
          <a:lstStyle>
            <a:lvl1pPr indent="-228600" lvl="0" marL="457200" algn="l">
              <a:lnSpc>
                <a:spcPct val="171428"/>
              </a:lnSpc>
              <a:spcBef>
                <a:spcPts val="0"/>
              </a:spcBef>
              <a:spcAft>
                <a:spcPts val="0"/>
              </a:spcAft>
              <a:buClr>
                <a:schemeClr val="dk1"/>
              </a:buClr>
              <a:buSzPts val="1100"/>
              <a:buFont typeface="Play"/>
              <a:buNone/>
              <a:defRPr b="0" i="0" sz="1100">
                <a:solidFill>
                  <a:schemeClr val="dk1"/>
                </a:solidFill>
                <a:latin typeface="Play"/>
                <a:ea typeface="Play"/>
                <a:cs typeface="Play"/>
                <a:sym typeface="Play"/>
              </a:defRPr>
            </a:lvl1pPr>
            <a:lvl2pPr indent="-317500" lvl="1" marL="914400" algn="l">
              <a:lnSpc>
                <a:spcPct val="95000"/>
              </a:lnSpc>
              <a:spcBef>
                <a:spcPts val="400"/>
              </a:spcBef>
              <a:spcAft>
                <a:spcPts val="0"/>
              </a:spcAft>
              <a:buClr>
                <a:schemeClr val="dk1"/>
              </a:buClr>
              <a:buSzPts val="1400"/>
              <a:buChar char="○"/>
              <a:defRPr/>
            </a:lvl2pPr>
            <a:lvl3pPr indent="-317500" lvl="2" marL="1371600" algn="l">
              <a:lnSpc>
                <a:spcPct val="95000"/>
              </a:lnSpc>
              <a:spcBef>
                <a:spcPts val="400"/>
              </a:spcBef>
              <a:spcAft>
                <a:spcPts val="0"/>
              </a:spcAft>
              <a:buClr>
                <a:schemeClr val="dk1"/>
              </a:buClr>
              <a:buSzPts val="1400"/>
              <a:buChar char="■"/>
              <a:defRPr/>
            </a:lvl3pPr>
            <a:lvl4pPr indent="-317500" lvl="3" marL="1828800" algn="l">
              <a:lnSpc>
                <a:spcPct val="95000"/>
              </a:lnSpc>
              <a:spcBef>
                <a:spcPts val="400"/>
              </a:spcBef>
              <a:spcAft>
                <a:spcPts val="0"/>
              </a:spcAft>
              <a:buClr>
                <a:schemeClr val="dk1"/>
              </a:buClr>
              <a:buSzPts val="1400"/>
              <a:buChar char="●"/>
              <a:defRPr/>
            </a:lvl4pPr>
            <a:lvl5pPr indent="-317500" lvl="4" marL="2286000" algn="l">
              <a:lnSpc>
                <a:spcPct val="95000"/>
              </a:lnSpc>
              <a:spcBef>
                <a:spcPts val="400"/>
              </a:spcBef>
              <a:spcAft>
                <a:spcPts val="0"/>
              </a:spcAft>
              <a:buClr>
                <a:schemeClr val="dk1"/>
              </a:buClr>
              <a:buSzPts val="1400"/>
              <a:buChar char="○"/>
              <a:defRPr/>
            </a:lvl5pPr>
            <a:lvl6pPr indent="-317500" lvl="5" marL="2743200" algn="l">
              <a:lnSpc>
                <a:spcPct val="95000"/>
              </a:lnSpc>
              <a:spcBef>
                <a:spcPts val="400"/>
              </a:spcBef>
              <a:spcAft>
                <a:spcPts val="0"/>
              </a:spcAft>
              <a:buClr>
                <a:schemeClr val="dk1"/>
              </a:buClr>
              <a:buSzPts val="1400"/>
              <a:buChar char="■"/>
              <a:defRPr/>
            </a:lvl6pPr>
            <a:lvl7pPr indent="-317500" lvl="6" marL="3200400" algn="l">
              <a:lnSpc>
                <a:spcPct val="95000"/>
              </a:lnSpc>
              <a:spcBef>
                <a:spcPts val="400"/>
              </a:spcBef>
              <a:spcAft>
                <a:spcPts val="0"/>
              </a:spcAft>
              <a:buClr>
                <a:schemeClr val="dk1"/>
              </a:buClr>
              <a:buSzPts val="1400"/>
              <a:buChar char="●"/>
              <a:defRPr/>
            </a:lvl7pPr>
            <a:lvl8pPr indent="-317500" lvl="7" marL="3657600" algn="l">
              <a:lnSpc>
                <a:spcPct val="95000"/>
              </a:lnSpc>
              <a:spcBef>
                <a:spcPts val="400"/>
              </a:spcBef>
              <a:spcAft>
                <a:spcPts val="0"/>
              </a:spcAft>
              <a:buClr>
                <a:schemeClr val="dk1"/>
              </a:buClr>
              <a:buSzPts val="1400"/>
              <a:buChar char="○"/>
              <a:defRPr/>
            </a:lvl8pPr>
            <a:lvl9pPr indent="-317500" lvl="8" marL="4114800" algn="l">
              <a:lnSpc>
                <a:spcPct val="95000"/>
              </a:lnSpc>
              <a:spcBef>
                <a:spcPts val="400"/>
              </a:spcBef>
              <a:spcAft>
                <a:spcPts val="400"/>
              </a:spcAft>
              <a:buClr>
                <a:schemeClr val="dk1"/>
              </a:buClr>
              <a:buSzPts val="1400"/>
              <a:buChar char="■"/>
              <a:defRPr/>
            </a:lvl9pPr>
          </a:lstStyle>
          <a:p/>
        </p:txBody>
      </p:sp>
      <p:sp>
        <p:nvSpPr>
          <p:cNvPr id="94" name="Google Shape;94;p22"/>
          <p:cNvSpPr txBox="1"/>
          <p:nvPr>
            <p:ph idx="12" type="sldNum"/>
          </p:nvPr>
        </p:nvSpPr>
        <p:spPr>
          <a:xfrm>
            <a:off x="415829" y="4634560"/>
            <a:ext cx="2057400" cy="169200"/>
          </a:xfrm>
          <a:prstGeom prst="rect">
            <a:avLst/>
          </a:prstGeom>
          <a:noFill/>
          <a:ln>
            <a:noFill/>
          </a:ln>
        </p:spPr>
        <p:txBody>
          <a:bodyPr anchorCtr="0" anchor="ctr" bIns="0" lIns="0" spcFirstLastPara="1" rIns="0" wrap="square" tIns="0">
            <a:spAutoFit/>
          </a:bodyPr>
          <a:lstStyle>
            <a:lvl1pPr indent="0" lvl="0" marL="0" algn="r">
              <a:spcBef>
                <a:spcPts val="0"/>
              </a:spcBef>
              <a:buNone/>
              <a:defRPr b="1" i="0" sz="1100" u="none" cap="none" strike="noStrike">
                <a:solidFill>
                  <a:schemeClr val="dk1"/>
                </a:solidFill>
                <a:latin typeface="Play"/>
                <a:ea typeface="Play"/>
                <a:cs typeface="Play"/>
                <a:sym typeface="Play"/>
              </a:defRPr>
            </a:lvl1pPr>
            <a:lvl2pPr indent="0" lvl="1" marL="0" algn="r">
              <a:spcBef>
                <a:spcPts val="0"/>
              </a:spcBef>
              <a:buNone/>
              <a:defRPr b="1" i="0" sz="1100" u="none" cap="none" strike="noStrike">
                <a:solidFill>
                  <a:schemeClr val="dk1"/>
                </a:solidFill>
                <a:latin typeface="Play"/>
                <a:ea typeface="Play"/>
                <a:cs typeface="Play"/>
                <a:sym typeface="Play"/>
              </a:defRPr>
            </a:lvl2pPr>
            <a:lvl3pPr indent="0" lvl="2" marL="0" algn="r">
              <a:spcBef>
                <a:spcPts val="0"/>
              </a:spcBef>
              <a:buNone/>
              <a:defRPr b="1" i="0" sz="1100" u="none" cap="none" strike="noStrike">
                <a:solidFill>
                  <a:schemeClr val="dk1"/>
                </a:solidFill>
                <a:latin typeface="Play"/>
                <a:ea typeface="Play"/>
                <a:cs typeface="Play"/>
                <a:sym typeface="Play"/>
              </a:defRPr>
            </a:lvl3pPr>
            <a:lvl4pPr indent="0" lvl="3" marL="0" algn="r">
              <a:spcBef>
                <a:spcPts val="0"/>
              </a:spcBef>
              <a:buNone/>
              <a:defRPr b="1" i="0" sz="1100" u="none" cap="none" strike="noStrike">
                <a:solidFill>
                  <a:schemeClr val="dk1"/>
                </a:solidFill>
                <a:latin typeface="Play"/>
                <a:ea typeface="Play"/>
                <a:cs typeface="Play"/>
                <a:sym typeface="Play"/>
              </a:defRPr>
            </a:lvl4pPr>
            <a:lvl5pPr indent="0" lvl="4" marL="0" algn="r">
              <a:spcBef>
                <a:spcPts val="0"/>
              </a:spcBef>
              <a:buNone/>
              <a:defRPr b="1" i="0" sz="1100" u="none" cap="none" strike="noStrike">
                <a:solidFill>
                  <a:schemeClr val="dk1"/>
                </a:solidFill>
                <a:latin typeface="Play"/>
                <a:ea typeface="Play"/>
                <a:cs typeface="Play"/>
                <a:sym typeface="Play"/>
              </a:defRPr>
            </a:lvl5pPr>
            <a:lvl6pPr indent="0" lvl="5" marL="0" algn="r">
              <a:spcBef>
                <a:spcPts val="0"/>
              </a:spcBef>
              <a:buNone/>
              <a:defRPr b="1" i="0" sz="1100" u="none" cap="none" strike="noStrike">
                <a:solidFill>
                  <a:schemeClr val="dk1"/>
                </a:solidFill>
                <a:latin typeface="Play"/>
                <a:ea typeface="Play"/>
                <a:cs typeface="Play"/>
                <a:sym typeface="Play"/>
              </a:defRPr>
            </a:lvl6pPr>
            <a:lvl7pPr indent="0" lvl="6" marL="0" algn="r">
              <a:spcBef>
                <a:spcPts val="0"/>
              </a:spcBef>
              <a:buNone/>
              <a:defRPr b="1" i="0" sz="1100" u="none" cap="none" strike="noStrike">
                <a:solidFill>
                  <a:schemeClr val="dk1"/>
                </a:solidFill>
                <a:latin typeface="Play"/>
                <a:ea typeface="Play"/>
                <a:cs typeface="Play"/>
                <a:sym typeface="Play"/>
              </a:defRPr>
            </a:lvl7pPr>
            <a:lvl8pPr indent="0" lvl="7" marL="0" algn="r">
              <a:spcBef>
                <a:spcPts val="0"/>
              </a:spcBef>
              <a:buNone/>
              <a:defRPr b="1" i="0" sz="1100" u="none" cap="none" strike="noStrike">
                <a:solidFill>
                  <a:schemeClr val="dk1"/>
                </a:solidFill>
                <a:latin typeface="Play"/>
                <a:ea typeface="Play"/>
                <a:cs typeface="Play"/>
                <a:sym typeface="Play"/>
              </a:defRPr>
            </a:lvl8pPr>
            <a:lvl9pPr indent="0" lvl="8" marL="0" algn="r">
              <a:spcBef>
                <a:spcPts val="0"/>
              </a:spcBef>
              <a:buNone/>
              <a:defRPr b="1" i="0" sz="1100" u="none" cap="none" strike="noStrike">
                <a:solidFill>
                  <a:schemeClr val="dk1"/>
                </a:solidFill>
                <a:latin typeface="Play"/>
                <a:ea typeface="Play"/>
                <a:cs typeface="Play"/>
                <a:sym typeface="Play"/>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ivider - white">
  <p:cSld name="Divider - white">
    <p:spTree>
      <p:nvGrpSpPr>
        <p:cNvPr id="95" name="Shape 95"/>
        <p:cNvGrpSpPr/>
        <p:nvPr/>
      </p:nvGrpSpPr>
      <p:grpSpPr>
        <a:xfrm>
          <a:off x="0" y="0"/>
          <a:ext cx="0" cy="0"/>
          <a:chOff x="0" y="0"/>
          <a:chExt cx="0" cy="0"/>
        </a:xfrm>
      </p:grpSpPr>
      <p:sp>
        <p:nvSpPr>
          <p:cNvPr id="96" name="Google Shape;96;p23"/>
          <p:cNvSpPr txBox="1"/>
          <p:nvPr>
            <p:ph idx="12" type="sldNum"/>
          </p:nvPr>
        </p:nvSpPr>
        <p:spPr>
          <a:xfrm>
            <a:off x="8624240" y="4879092"/>
            <a:ext cx="242700" cy="153900"/>
          </a:xfrm>
          <a:prstGeom prst="rect">
            <a:avLst/>
          </a:prstGeom>
          <a:noFill/>
          <a:ln>
            <a:noFill/>
          </a:ln>
        </p:spPr>
        <p:txBody>
          <a:bodyPr anchorCtr="0" anchor="ctr" bIns="0" lIns="0" spcFirstLastPara="1" rIns="0" wrap="square" tIns="0">
            <a:sp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
              <a:t>‹#›</a:t>
            </a:fld>
            <a:endParaRPr/>
          </a:p>
        </p:txBody>
      </p:sp>
      <p:sp>
        <p:nvSpPr>
          <p:cNvPr id="97" name="Google Shape;97;p23"/>
          <p:cNvSpPr txBox="1"/>
          <p:nvPr>
            <p:ph idx="1" type="subTitle"/>
          </p:nvPr>
        </p:nvSpPr>
        <p:spPr>
          <a:xfrm>
            <a:off x="280763" y="275357"/>
            <a:ext cx="8588400" cy="138600"/>
          </a:xfrm>
          <a:prstGeom prst="rect">
            <a:avLst/>
          </a:prstGeom>
          <a:noFill/>
          <a:ln>
            <a:noFill/>
          </a:ln>
        </p:spPr>
        <p:txBody>
          <a:bodyPr anchorCtr="0" anchor="t" bIns="0" lIns="0" spcFirstLastPara="1" rIns="0" wrap="square" tIns="0">
            <a:spAutoFit/>
          </a:bodyPr>
          <a:lstStyle>
            <a:lvl1pPr lvl="0" algn="ctr">
              <a:lnSpc>
                <a:spcPct val="100000"/>
              </a:lnSpc>
              <a:spcBef>
                <a:spcPts val="0"/>
              </a:spcBef>
              <a:spcAft>
                <a:spcPts val="0"/>
              </a:spcAft>
              <a:buClr>
                <a:schemeClr val="dk2"/>
              </a:buClr>
              <a:buSzPts val="900"/>
              <a:buNone/>
              <a:defRPr b="1" sz="900" cap="none">
                <a:solidFill>
                  <a:schemeClr val="dk2"/>
                </a:solidFill>
              </a:defRPr>
            </a:lvl1pPr>
            <a:lvl2pPr lvl="1" algn="ctr">
              <a:lnSpc>
                <a:spcPct val="95000"/>
              </a:lnSpc>
              <a:spcBef>
                <a:spcPts val="400"/>
              </a:spcBef>
              <a:spcAft>
                <a:spcPts val="0"/>
              </a:spcAft>
              <a:buClr>
                <a:schemeClr val="dk1"/>
              </a:buClr>
              <a:buSzPts val="1500"/>
              <a:buNone/>
              <a:defRPr sz="1500"/>
            </a:lvl2pPr>
            <a:lvl3pPr lvl="2" algn="ctr">
              <a:lnSpc>
                <a:spcPct val="95000"/>
              </a:lnSpc>
              <a:spcBef>
                <a:spcPts val="400"/>
              </a:spcBef>
              <a:spcAft>
                <a:spcPts val="0"/>
              </a:spcAft>
              <a:buClr>
                <a:schemeClr val="dk1"/>
              </a:buClr>
              <a:buSzPts val="1400"/>
              <a:buNone/>
              <a:defRPr sz="1400"/>
            </a:lvl3pPr>
            <a:lvl4pPr lvl="3" algn="ctr">
              <a:lnSpc>
                <a:spcPct val="95000"/>
              </a:lnSpc>
              <a:spcBef>
                <a:spcPts val="400"/>
              </a:spcBef>
              <a:spcAft>
                <a:spcPts val="0"/>
              </a:spcAft>
              <a:buClr>
                <a:schemeClr val="dk1"/>
              </a:buClr>
              <a:buSzPts val="1200"/>
              <a:buNone/>
              <a:defRPr sz="1200"/>
            </a:lvl4pPr>
            <a:lvl5pPr lvl="4" algn="ctr">
              <a:lnSpc>
                <a:spcPct val="95000"/>
              </a:lnSpc>
              <a:spcBef>
                <a:spcPts val="400"/>
              </a:spcBef>
              <a:spcAft>
                <a:spcPts val="0"/>
              </a:spcAft>
              <a:buClr>
                <a:schemeClr val="dk1"/>
              </a:buClr>
              <a:buSzPts val="1200"/>
              <a:buNone/>
              <a:defRPr sz="1200"/>
            </a:lvl5pPr>
            <a:lvl6pPr lvl="5" algn="ctr">
              <a:lnSpc>
                <a:spcPct val="95000"/>
              </a:lnSpc>
              <a:spcBef>
                <a:spcPts val="400"/>
              </a:spcBef>
              <a:spcAft>
                <a:spcPts val="0"/>
              </a:spcAft>
              <a:buClr>
                <a:schemeClr val="dk1"/>
              </a:buClr>
              <a:buSzPts val="1200"/>
              <a:buNone/>
              <a:defRPr sz="1200"/>
            </a:lvl6pPr>
            <a:lvl7pPr lvl="6" algn="ctr">
              <a:lnSpc>
                <a:spcPct val="95000"/>
              </a:lnSpc>
              <a:spcBef>
                <a:spcPts val="400"/>
              </a:spcBef>
              <a:spcAft>
                <a:spcPts val="0"/>
              </a:spcAft>
              <a:buClr>
                <a:schemeClr val="dk1"/>
              </a:buClr>
              <a:buSzPts val="1200"/>
              <a:buNone/>
              <a:defRPr sz="1200"/>
            </a:lvl7pPr>
            <a:lvl8pPr lvl="7" algn="ctr">
              <a:lnSpc>
                <a:spcPct val="95000"/>
              </a:lnSpc>
              <a:spcBef>
                <a:spcPts val="400"/>
              </a:spcBef>
              <a:spcAft>
                <a:spcPts val="0"/>
              </a:spcAft>
              <a:buClr>
                <a:schemeClr val="dk1"/>
              </a:buClr>
              <a:buSzPts val="1200"/>
              <a:buNone/>
              <a:defRPr sz="1200"/>
            </a:lvl8pPr>
            <a:lvl9pPr lvl="8" algn="ctr">
              <a:lnSpc>
                <a:spcPct val="95000"/>
              </a:lnSpc>
              <a:spcBef>
                <a:spcPts val="400"/>
              </a:spcBef>
              <a:spcAft>
                <a:spcPts val="400"/>
              </a:spcAft>
              <a:buClr>
                <a:schemeClr val="dk1"/>
              </a:buClr>
              <a:buSzPts val="1200"/>
              <a:buNone/>
              <a:defRPr sz="1200"/>
            </a:lvl9pPr>
          </a:lstStyle>
          <a:p/>
        </p:txBody>
      </p:sp>
      <p:sp>
        <p:nvSpPr>
          <p:cNvPr id="98" name="Google Shape;98;p23"/>
          <p:cNvSpPr txBox="1"/>
          <p:nvPr>
            <p:ph idx="2" type="body"/>
          </p:nvPr>
        </p:nvSpPr>
        <p:spPr>
          <a:xfrm>
            <a:off x="280764" y="4904610"/>
            <a:ext cx="6398700" cy="65700"/>
          </a:xfrm>
          <a:prstGeom prst="rect">
            <a:avLst/>
          </a:prstGeom>
          <a:noFill/>
          <a:ln>
            <a:noFill/>
          </a:ln>
        </p:spPr>
        <p:txBody>
          <a:bodyPr anchorCtr="0" anchor="t" bIns="0" lIns="0" spcFirstLastPara="1" rIns="0" wrap="square" tIns="0">
            <a:spAutoFit/>
          </a:bodyPr>
          <a:lstStyle>
            <a:lvl1pPr indent="-260350" lvl="0" marL="457200" algn="l">
              <a:lnSpc>
                <a:spcPct val="95000"/>
              </a:lnSpc>
              <a:spcBef>
                <a:spcPts val="0"/>
              </a:spcBef>
              <a:spcAft>
                <a:spcPts val="0"/>
              </a:spcAft>
              <a:buClr>
                <a:schemeClr val="dk1"/>
              </a:buClr>
              <a:buSzPts val="500"/>
              <a:buChar char="●"/>
              <a:defRPr b="0" sz="500"/>
            </a:lvl1pPr>
            <a:lvl2pPr indent="-260350" lvl="1" marL="914400" algn="l">
              <a:lnSpc>
                <a:spcPct val="95000"/>
              </a:lnSpc>
              <a:spcBef>
                <a:spcPts val="400"/>
              </a:spcBef>
              <a:spcAft>
                <a:spcPts val="0"/>
              </a:spcAft>
              <a:buClr>
                <a:schemeClr val="dk1"/>
              </a:buClr>
              <a:buSzPts val="500"/>
              <a:buChar char="○"/>
              <a:defRPr b="0" sz="500"/>
            </a:lvl2pPr>
            <a:lvl3pPr indent="-228600" lvl="2" marL="1371600" algn="l">
              <a:lnSpc>
                <a:spcPct val="95000"/>
              </a:lnSpc>
              <a:spcBef>
                <a:spcPts val="400"/>
              </a:spcBef>
              <a:spcAft>
                <a:spcPts val="0"/>
              </a:spcAft>
              <a:buClr>
                <a:schemeClr val="dk1"/>
              </a:buClr>
              <a:buSzPts val="500"/>
              <a:buNone/>
              <a:defRPr sz="500"/>
            </a:lvl3pPr>
            <a:lvl4pPr indent="-260350" lvl="3" marL="1828800" algn="l">
              <a:lnSpc>
                <a:spcPct val="95000"/>
              </a:lnSpc>
              <a:spcBef>
                <a:spcPts val="400"/>
              </a:spcBef>
              <a:spcAft>
                <a:spcPts val="0"/>
              </a:spcAft>
              <a:buClr>
                <a:schemeClr val="dk1"/>
              </a:buClr>
              <a:buSzPts val="500"/>
              <a:buChar char="●"/>
              <a:defRPr sz="500"/>
            </a:lvl4pPr>
            <a:lvl5pPr indent="-260350" lvl="4" marL="2286000" algn="l">
              <a:lnSpc>
                <a:spcPct val="95000"/>
              </a:lnSpc>
              <a:spcBef>
                <a:spcPts val="400"/>
              </a:spcBef>
              <a:spcAft>
                <a:spcPts val="0"/>
              </a:spcAft>
              <a:buClr>
                <a:schemeClr val="dk1"/>
              </a:buClr>
              <a:buSzPts val="500"/>
              <a:buChar char="○"/>
              <a:defRPr b="0" sz="500"/>
            </a:lvl5pPr>
            <a:lvl6pPr indent="-228600" lvl="5" marL="2743200" algn="l">
              <a:lnSpc>
                <a:spcPct val="95000"/>
              </a:lnSpc>
              <a:spcBef>
                <a:spcPts val="400"/>
              </a:spcBef>
              <a:spcAft>
                <a:spcPts val="0"/>
              </a:spcAft>
              <a:buClr>
                <a:schemeClr val="dk1"/>
              </a:buClr>
              <a:buSzPts val="500"/>
              <a:buNone/>
              <a:defRPr sz="500"/>
            </a:lvl6pPr>
            <a:lvl7pPr indent="-260350" lvl="6" marL="3200400" algn="l">
              <a:lnSpc>
                <a:spcPct val="95000"/>
              </a:lnSpc>
              <a:spcBef>
                <a:spcPts val="400"/>
              </a:spcBef>
              <a:spcAft>
                <a:spcPts val="0"/>
              </a:spcAft>
              <a:buClr>
                <a:schemeClr val="dk1"/>
              </a:buClr>
              <a:buSzPts val="500"/>
              <a:buChar char="●"/>
              <a:defRPr sz="500"/>
            </a:lvl7pPr>
            <a:lvl8pPr indent="-260350" lvl="7" marL="3657600" algn="l">
              <a:lnSpc>
                <a:spcPct val="95000"/>
              </a:lnSpc>
              <a:spcBef>
                <a:spcPts val="400"/>
              </a:spcBef>
              <a:spcAft>
                <a:spcPts val="0"/>
              </a:spcAft>
              <a:buClr>
                <a:schemeClr val="dk1"/>
              </a:buClr>
              <a:buSzPts val="500"/>
              <a:buChar char="○"/>
              <a:defRPr b="0" sz="500"/>
            </a:lvl8pPr>
            <a:lvl9pPr indent="-228600" lvl="8" marL="4114800" algn="l">
              <a:lnSpc>
                <a:spcPct val="95000"/>
              </a:lnSpc>
              <a:spcBef>
                <a:spcPts val="400"/>
              </a:spcBef>
              <a:spcAft>
                <a:spcPts val="400"/>
              </a:spcAft>
              <a:buClr>
                <a:schemeClr val="dk1"/>
              </a:buClr>
              <a:buSzPts val="500"/>
              <a:buNone/>
              <a:defRPr sz="500"/>
            </a:lvl9pPr>
          </a:lstStyle>
          <a:p/>
        </p:txBody>
      </p:sp>
      <p:sp>
        <p:nvSpPr>
          <p:cNvPr id="99" name="Google Shape;99;p23"/>
          <p:cNvSpPr txBox="1"/>
          <p:nvPr>
            <p:ph idx="3" type="body"/>
          </p:nvPr>
        </p:nvSpPr>
        <p:spPr>
          <a:xfrm>
            <a:off x="1738574" y="2069081"/>
            <a:ext cx="5668500" cy="1405500"/>
          </a:xfrm>
          <a:prstGeom prst="rect">
            <a:avLst/>
          </a:prstGeom>
          <a:noFill/>
          <a:ln>
            <a:noFill/>
          </a:ln>
        </p:spPr>
        <p:txBody>
          <a:bodyPr anchorCtr="0" anchor="ctr" bIns="0" lIns="0" spcFirstLastPara="1" rIns="0" wrap="square" tIns="0">
            <a:spAutoFit/>
          </a:bodyPr>
          <a:lstStyle>
            <a:lvl1pPr indent="-584200" lvl="0" marL="457200" algn="ctr">
              <a:lnSpc>
                <a:spcPct val="67000"/>
              </a:lnSpc>
              <a:spcBef>
                <a:spcPts val="0"/>
              </a:spcBef>
              <a:spcAft>
                <a:spcPts val="0"/>
              </a:spcAft>
              <a:buClr>
                <a:schemeClr val="accent1"/>
              </a:buClr>
              <a:buSzPts val="5600"/>
              <a:buChar char="●"/>
              <a:defRPr b="0" sz="5600" cap="none">
                <a:solidFill>
                  <a:schemeClr val="accent1"/>
                </a:solidFill>
                <a:latin typeface="Play"/>
                <a:ea typeface="Play"/>
                <a:cs typeface="Play"/>
                <a:sym typeface="Play"/>
              </a:defRPr>
            </a:lvl1pPr>
            <a:lvl2pPr indent="-317500" lvl="1" marL="914400" algn="ctr">
              <a:lnSpc>
                <a:spcPct val="95000"/>
              </a:lnSpc>
              <a:spcBef>
                <a:spcPts val="400"/>
              </a:spcBef>
              <a:spcAft>
                <a:spcPts val="0"/>
              </a:spcAft>
              <a:buClr>
                <a:schemeClr val="dk2"/>
              </a:buClr>
              <a:buSzPts val="1400"/>
              <a:buChar char="○"/>
              <a:defRPr b="1" sz="1400">
                <a:solidFill>
                  <a:schemeClr val="dk2"/>
                </a:solidFill>
              </a:defRPr>
            </a:lvl2pPr>
            <a:lvl3pPr indent="-228600" lvl="2" marL="1371600" algn="ctr">
              <a:lnSpc>
                <a:spcPct val="95000"/>
              </a:lnSpc>
              <a:spcBef>
                <a:spcPts val="400"/>
              </a:spcBef>
              <a:spcAft>
                <a:spcPts val="0"/>
              </a:spcAft>
              <a:buClr>
                <a:schemeClr val="dk2"/>
              </a:buClr>
              <a:buSzPts val="1400"/>
              <a:buNone/>
              <a:defRPr b="1" sz="1400">
                <a:solidFill>
                  <a:schemeClr val="dk2"/>
                </a:solidFill>
              </a:defRPr>
            </a:lvl3pPr>
            <a:lvl4pPr indent="-228600" lvl="3" marL="1828800" algn="ctr">
              <a:lnSpc>
                <a:spcPct val="95000"/>
              </a:lnSpc>
              <a:spcBef>
                <a:spcPts val="400"/>
              </a:spcBef>
              <a:spcAft>
                <a:spcPts val="0"/>
              </a:spcAft>
              <a:buClr>
                <a:schemeClr val="dk2"/>
              </a:buClr>
              <a:buSzPts val="1400"/>
              <a:buNone/>
              <a:defRPr b="1" sz="1400">
                <a:solidFill>
                  <a:schemeClr val="dk2"/>
                </a:solidFill>
              </a:defRPr>
            </a:lvl4pPr>
            <a:lvl5pPr indent="-228600" lvl="4" marL="2286000" algn="ctr">
              <a:lnSpc>
                <a:spcPct val="95000"/>
              </a:lnSpc>
              <a:spcBef>
                <a:spcPts val="400"/>
              </a:spcBef>
              <a:spcAft>
                <a:spcPts val="0"/>
              </a:spcAft>
              <a:buClr>
                <a:schemeClr val="dk2"/>
              </a:buClr>
              <a:buSzPts val="1400"/>
              <a:buNone/>
              <a:defRPr b="1" sz="1400">
                <a:solidFill>
                  <a:schemeClr val="dk2"/>
                </a:solidFill>
              </a:defRPr>
            </a:lvl5pPr>
            <a:lvl6pPr indent="-228600" lvl="5" marL="2743200" algn="ctr">
              <a:lnSpc>
                <a:spcPct val="95000"/>
              </a:lnSpc>
              <a:spcBef>
                <a:spcPts val="400"/>
              </a:spcBef>
              <a:spcAft>
                <a:spcPts val="0"/>
              </a:spcAft>
              <a:buClr>
                <a:schemeClr val="dk2"/>
              </a:buClr>
              <a:buSzPts val="1400"/>
              <a:buFont typeface="Arial"/>
              <a:buNone/>
              <a:defRPr b="1" sz="1400">
                <a:solidFill>
                  <a:schemeClr val="dk2"/>
                </a:solidFill>
              </a:defRPr>
            </a:lvl6pPr>
            <a:lvl7pPr indent="-228600" lvl="6" marL="3200400" algn="ctr">
              <a:lnSpc>
                <a:spcPct val="95000"/>
              </a:lnSpc>
              <a:spcBef>
                <a:spcPts val="400"/>
              </a:spcBef>
              <a:spcAft>
                <a:spcPts val="0"/>
              </a:spcAft>
              <a:buClr>
                <a:schemeClr val="dk2"/>
              </a:buClr>
              <a:buSzPts val="1400"/>
              <a:buFont typeface="Arial"/>
              <a:buNone/>
              <a:defRPr b="1" sz="1400">
                <a:solidFill>
                  <a:schemeClr val="dk2"/>
                </a:solidFill>
              </a:defRPr>
            </a:lvl7pPr>
            <a:lvl8pPr indent="-228600" lvl="7" marL="3657600" algn="ctr">
              <a:lnSpc>
                <a:spcPct val="95000"/>
              </a:lnSpc>
              <a:spcBef>
                <a:spcPts val="400"/>
              </a:spcBef>
              <a:spcAft>
                <a:spcPts val="0"/>
              </a:spcAft>
              <a:buClr>
                <a:schemeClr val="dk2"/>
              </a:buClr>
              <a:buSzPts val="1400"/>
              <a:buNone/>
              <a:defRPr b="1" sz="1400">
                <a:solidFill>
                  <a:schemeClr val="dk2"/>
                </a:solidFill>
              </a:defRPr>
            </a:lvl8pPr>
            <a:lvl9pPr indent="-228600" lvl="8" marL="4114800" algn="ctr">
              <a:lnSpc>
                <a:spcPct val="95000"/>
              </a:lnSpc>
              <a:spcBef>
                <a:spcPts val="400"/>
              </a:spcBef>
              <a:spcAft>
                <a:spcPts val="400"/>
              </a:spcAft>
              <a:buClr>
                <a:schemeClr val="dk2"/>
              </a:buClr>
              <a:buSzPts val="1400"/>
              <a:buNone/>
              <a:defRPr b="1" sz="1400">
                <a:solidFill>
                  <a:schemeClr val="dk2"/>
                </a:solidFill>
              </a:defRPr>
            </a:lvl9pPr>
          </a:lstStyle>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5 brands">
  <p:cSld name="5 brands">
    <p:spTree>
      <p:nvGrpSpPr>
        <p:cNvPr id="100" name="Shape 100"/>
        <p:cNvGrpSpPr/>
        <p:nvPr/>
      </p:nvGrpSpPr>
      <p:grpSpPr>
        <a:xfrm>
          <a:off x="0" y="0"/>
          <a:ext cx="0" cy="0"/>
          <a:chOff x="0" y="0"/>
          <a:chExt cx="0" cy="0"/>
        </a:xfrm>
      </p:grpSpPr>
      <p:sp>
        <p:nvSpPr>
          <p:cNvPr id="101" name="Google Shape;101;p24"/>
          <p:cNvSpPr txBox="1"/>
          <p:nvPr>
            <p:ph idx="1" type="body"/>
          </p:nvPr>
        </p:nvSpPr>
        <p:spPr>
          <a:xfrm>
            <a:off x="278569" y="1960200"/>
            <a:ext cx="1626000" cy="2621700"/>
          </a:xfrm>
          <a:prstGeom prst="rect">
            <a:avLst/>
          </a:prstGeom>
          <a:solidFill>
            <a:schemeClr val="lt2"/>
          </a:solidFill>
          <a:ln>
            <a:noFill/>
          </a:ln>
        </p:spPr>
        <p:txBody>
          <a:bodyPr anchorCtr="0" anchor="t" bIns="108000" lIns="81000" spcFirstLastPara="1" rIns="81000" wrap="square" tIns="891000">
            <a:noAutofit/>
          </a:bodyPr>
          <a:lstStyle>
            <a:lvl1pPr indent="-292100" lvl="0" marL="457200" algn="ctr">
              <a:lnSpc>
                <a:spcPct val="95000"/>
              </a:lnSpc>
              <a:spcBef>
                <a:spcPts val="0"/>
              </a:spcBef>
              <a:spcAft>
                <a:spcPts val="0"/>
              </a:spcAft>
              <a:buClr>
                <a:schemeClr val="dk1"/>
              </a:buClr>
              <a:buSzPts val="1000"/>
              <a:buChar char="●"/>
              <a:defRPr sz="1000"/>
            </a:lvl1pPr>
            <a:lvl2pPr indent="-292100" lvl="1" marL="914400" algn="ctr">
              <a:lnSpc>
                <a:spcPct val="95000"/>
              </a:lnSpc>
              <a:spcBef>
                <a:spcPts val="400"/>
              </a:spcBef>
              <a:spcAft>
                <a:spcPts val="0"/>
              </a:spcAft>
              <a:buClr>
                <a:schemeClr val="dk1"/>
              </a:buClr>
              <a:buSzPts val="1000"/>
              <a:buChar char="○"/>
              <a:defRPr sz="1000"/>
            </a:lvl2pPr>
            <a:lvl3pPr indent="-228600" lvl="2" marL="1371600" algn="ctr">
              <a:lnSpc>
                <a:spcPct val="95000"/>
              </a:lnSpc>
              <a:spcBef>
                <a:spcPts val="400"/>
              </a:spcBef>
              <a:spcAft>
                <a:spcPts val="0"/>
              </a:spcAft>
              <a:buClr>
                <a:schemeClr val="dk1"/>
              </a:buClr>
              <a:buSzPts val="800"/>
              <a:buNone/>
              <a:defRPr sz="800"/>
            </a:lvl3pPr>
            <a:lvl4pPr indent="-228600" lvl="3" marL="1828800" algn="ctr">
              <a:lnSpc>
                <a:spcPct val="95000"/>
              </a:lnSpc>
              <a:spcBef>
                <a:spcPts val="400"/>
              </a:spcBef>
              <a:spcAft>
                <a:spcPts val="0"/>
              </a:spcAft>
              <a:buClr>
                <a:schemeClr val="dk1"/>
              </a:buClr>
              <a:buSzPts val="800"/>
              <a:buNone/>
              <a:defRPr b="1" sz="800"/>
            </a:lvl4pPr>
            <a:lvl5pPr indent="-228600" lvl="4" marL="2286000" algn="ctr">
              <a:lnSpc>
                <a:spcPct val="95000"/>
              </a:lnSpc>
              <a:spcBef>
                <a:spcPts val="400"/>
              </a:spcBef>
              <a:spcAft>
                <a:spcPts val="0"/>
              </a:spcAft>
              <a:buClr>
                <a:schemeClr val="dk2"/>
              </a:buClr>
              <a:buSzPts val="3800"/>
              <a:buNone/>
              <a:defRPr sz="3800" cap="none">
                <a:solidFill>
                  <a:schemeClr val="dk2"/>
                </a:solidFill>
                <a:latin typeface="Play"/>
                <a:ea typeface="Play"/>
                <a:cs typeface="Play"/>
                <a:sym typeface="Play"/>
              </a:defRPr>
            </a:lvl5pPr>
            <a:lvl6pPr indent="-228600" lvl="5" marL="2743200" algn="ctr">
              <a:lnSpc>
                <a:spcPct val="95000"/>
              </a:lnSpc>
              <a:spcBef>
                <a:spcPts val="400"/>
              </a:spcBef>
              <a:spcAft>
                <a:spcPts val="0"/>
              </a:spcAft>
              <a:buClr>
                <a:schemeClr val="dk2"/>
              </a:buClr>
              <a:buSzPts val="800"/>
              <a:buNone/>
              <a:defRPr b="1" sz="800">
                <a:solidFill>
                  <a:schemeClr val="dk2"/>
                </a:solidFill>
              </a:defRPr>
            </a:lvl6pPr>
            <a:lvl7pPr indent="-266700" lvl="6" marL="3200400" algn="ctr">
              <a:lnSpc>
                <a:spcPct val="95000"/>
              </a:lnSpc>
              <a:spcBef>
                <a:spcPts val="400"/>
              </a:spcBef>
              <a:spcAft>
                <a:spcPts val="0"/>
              </a:spcAft>
              <a:buClr>
                <a:schemeClr val="dk1"/>
              </a:buClr>
              <a:buSzPts val="600"/>
              <a:buChar char="●"/>
              <a:defRPr sz="600"/>
            </a:lvl7pPr>
            <a:lvl8pPr indent="-266700" lvl="7" marL="3657600" algn="ctr">
              <a:lnSpc>
                <a:spcPct val="95000"/>
              </a:lnSpc>
              <a:spcBef>
                <a:spcPts val="400"/>
              </a:spcBef>
              <a:spcAft>
                <a:spcPts val="0"/>
              </a:spcAft>
              <a:buClr>
                <a:schemeClr val="dk1"/>
              </a:buClr>
              <a:buSzPts val="600"/>
              <a:buChar char="○"/>
              <a:defRPr sz="600"/>
            </a:lvl8pPr>
            <a:lvl9pPr indent="-228600" lvl="8" marL="4114800" algn="ctr">
              <a:lnSpc>
                <a:spcPct val="95000"/>
              </a:lnSpc>
              <a:spcBef>
                <a:spcPts val="400"/>
              </a:spcBef>
              <a:spcAft>
                <a:spcPts val="400"/>
              </a:spcAft>
              <a:buClr>
                <a:schemeClr val="dk1"/>
              </a:buClr>
              <a:buSzPts val="600"/>
              <a:buNone/>
              <a:defRPr sz="600"/>
            </a:lvl9pPr>
          </a:lstStyle>
          <a:p/>
        </p:txBody>
      </p:sp>
      <p:sp>
        <p:nvSpPr>
          <p:cNvPr id="102" name="Google Shape;102;p24"/>
          <p:cNvSpPr txBox="1"/>
          <p:nvPr>
            <p:ph idx="2" type="body"/>
          </p:nvPr>
        </p:nvSpPr>
        <p:spPr>
          <a:xfrm>
            <a:off x="2018859" y="1960200"/>
            <a:ext cx="1626000" cy="2621700"/>
          </a:xfrm>
          <a:prstGeom prst="rect">
            <a:avLst/>
          </a:prstGeom>
          <a:solidFill>
            <a:schemeClr val="lt2"/>
          </a:solidFill>
          <a:ln>
            <a:noFill/>
          </a:ln>
        </p:spPr>
        <p:txBody>
          <a:bodyPr anchorCtr="0" anchor="t" bIns="108000" lIns="81000" spcFirstLastPara="1" rIns="81000" wrap="square" tIns="891000">
            <a:noAutofit/>
          </a:bodyPr>
          <a:lstStyle>
            <a:lvl1pPr indent="-292100" lvl="0" marL="457200" algn="ctr">
              <a:lnSpc>
                <a:spcPct val="95000"/>
              </a:lnSpc>
              <a:spcBef>
                <a:spcPts val="0"/>
              </a:spcBef>
              <a:spcAft>
                <a:spcPts val="0"/>
              </a:spcAft>
              <a:buClr>
                <a:schemeClr val="dk1"/>
              </a:buClr>
              <a:buSzPts val="1000"/>
              <a:buChar char="●"/>
              <a:defRPr sz="1000"/>
            </a:lvl1pPr>
            <a:lvl2pPr indent="-292100" lvl="1" marL="914400" algn="ctr">
              <a:lnSpc>
                <a:spcPct val="95000"/>
              </a:lnSpc>
              <a:spcBef>
                <a:spcPts val="400"/>
              </a:spcBef>
              <a:spcAft>
                <a:spcPts val="0"/>
              </a:spcAft>
              <a:buClr>
                <a:schemeClr val="dk1"/>
              </a:buClr>
              <a:buSzPts val="1000"/>
              <a:buChar char="○"/>
              <a:defRPr sz="1000"/>
            </a:lvl2pPr>
            <a:lvl3pPr indent="-228600" lvl="2" marL="1371600" algn="ctr">
              <a:lnSpc>
                <a:spcPct val="95000"/>
              </a:lnSpc>
              <a:spcBef>
                <a:spcPts val="400"/>
              </a:spcBef>
              <a:spcAft>
                <a:spcPts val="0"/>
              </a:spcAft>
              <a:buClr>
                <a:schemeClr val="dk1"/>
              </a:buClr>
              <a:buSzPts val="800"/>
              <a:buNone/>
              <a:defRPr sz="800"/>
            </a:lvl3pPr>
            <a:lvl4pPr indent="-228600" lvl="3" marL="1828800" algn="ctr">
              <a:lnSpc>
                <a:spcPct val="95000"/>
              </a:lnSpc>
              <a:spcBef>
                <a:spcPts val="400"/>
              </a:spcBef>
              <a:spcAft>
                <a:spcPts val="0"/>
              </a:spcAft>
              <a:buClr>
                <a:schemeClr val="dk1"/>
              </a:buClr>
              <a:buSzPts val="800"/>
              <a:buNone/>
              <a:defRPr b="1" sz="800"/>
            </a:lvl4pPr>
            <a:lvl5pPr indent="-228600" lvl="4" marL="2286000" algn="ctr">
              <a:lnSpc>
                <a:spcPct val="95000"/>
              </a:lnSpc>
              <a:spcBef>
                <a:spcPts val="400"/>
              </a:spcBef>
              <a:spcAft>
                <a:spcPts val="0"/>
              </a:spcAft>
              <a:buClr>
                <a:schemeClr val="dk2"/>
              </a:buClr>
              <a:buSzPts val="3800"/>
              <a:buNone/>
              <a:defRPr sz="3800" cap="none">
                <a:solidFill>
                  <a:schemeClr val="dk2"/>
                </a:solidFill>
                <a:latin typeface="Play"/>
                <a:ea typeface="Play"/>
                <a:cs typeface="Play"/>
                <a:sym typeface="Play"/>
              </a:defRPr>
            </a:lvl5pPr>
            <a:lvl6pPr indent="-228600" lvl="5" marL="2743200" algn="ctr">
              <a:lnSpc>
                <a:spcPct val="95000"/>
              </a:lnSpc>
              <a:spcBef>
                <a:spcPts val="400"/>
              </a:spcBef>
              <a:spcAft>
                <a:spcPts val="0"/>
              </a:spcAft>
              <a:buClr>
                <a:schemeClr val="dk2"/>
              </a:buClr>
              <a:buSzPts val="800"/>
              <a:buNone/>
              <a:defRPr b="1" sz="800">
                <a:solidFill>
                  <a:schemeClr val="dk2"/>
                </a:solidFill>
              </a:defRPr>
            </a:lvl6pPr>
            <a:lvl7pPr indent="-266700" lvl="6" marL="3200400" algn="ctr">
              <a:lnSpc>
                <a:spcPct val="95000"/>
              </a:lnSpc>
              <a:spcBef>
                <a:spcPts val="400"/>
              </a:spcBef>
              <a:spcAft>
                <a:spcPts val="0"/>
              </a:spcAft>
              <a:buClr>
                <a:schemeClr val="dk1"/>
              </a:buClr>
              <a:buSzPts val="600"/>
              <a:buChar char="●"/>
              <a:defRPr sz="600"/>
            </a:lvl7pPr>
            <a:lvl8pPr indent="-266700" lvl="7" marL="3657600" algn="ctr">
              <a:lnSpc>
                <a:spcPct val="95000"/>
              </a:lnSpc>
              <a:spcBef>
                <a:spcPts val="400"/>
              </a:spcBef>
              <a:spcAft>
                <a:spcPts val="0"/>
              </a:spcAft>
              <a:buClr>
                <a:schemeClr val="dk1"/>
              </a:buClr>
              <a:buSzPts val="600"/>
              <a:buChar char="○"/>
              <a:defRPr sz="600"/>
            </a:lvl8pPr>
            <a:lvl9pPr indent="-228600" lvl="8" marL="4114800" algn="ctr">
              <a:lnSpc>
                <a:spcPct val="95000"/>
              </a:lnSpc>
              <a:spcBef>
                <a:spcPts val="400"/>
              </a:spcBef>
              <a:spcAft>
                <a:spcPts val="400"/>
              </a:spcAft>
              <a:buClr>
                <a:schemeClr val="dk1"/>
              </a:buClr>
              <a:buSzPts val="600"/>
              <a:buNone/>
              <a:defRPr sz="600"/>
            </a:lvl9pPr>
          </a:lstStyle>
          <a:p/>
        </p:txBody>
      </p:sp>
      <p:sp>
        <p:nvSpPr>
          <p:cNvPr id="103" name="Google Shape;103;p24"/>
          <p:cNvSpPr txBox="1"/>
          <p:nvPr>
            <p:ph idx="3" type="body"/>
          </p:nvPr>
        </p:nvSpPr>
        <p:spPr>
          <a:xfrm>
            <a:off x="3763310" y="1960200"/>
            <a:ext cx="1626000" cy="2621700"/>
          </a:xfrm>
          <a:prstGeom prst="rect">
            <a:avLst/>
          </a:prstGeom>
          <a:solidFill>
            <a:schemeClr val="lt2"/>
          </a:solidFill>
          <a:ln>
            <a:noFill/>
          </a:ln>
        </p:spPr>
        <p:txBody>
          <a:bodyPr anchorCtr="0" anchor="t" bIns="108000" lIns="81000" spcFirstLastPara="1" rIns="81000" wrap="square" tIns="891000">
            <a:noAutofit/>
          </a:bodyPr>
          <a:lstStyle>
            <a:lvl1pPr indent="-292100" lvl="0" marL="457200" algn="ctr">
              <a:lnSpc>
                <a:spcPct val="95000"/>
              </a:lnSpc>
              <a:spcBef>
                <a:spcPts val="0"/>
              </a:spcBef>
              <a:spcAft>
                <a:spcPts val="0"/>
              </a:spcAft>
              <a:buClr>
                <a:schemeClr val="dk1"/>
              </a:buClr>
              <a:buSzPts val="1000"/>
              <a:buChar char="●"/>
              <a:defRPr sz="1000"/>
            </a:lvl1pPr>
            <a:lvl2pPr indent="-292100" lvl="1" marL="914400" algn="ctr">
              <a:lnSpc>
                <a:spcPct val="95000"/>
              </a:lnSpc>
              <a:spcBef>
                <a:spcPts val="400"/>
              </a:spcBef>
              <a:spcAft>
                <a:spcPts val="0"/>
              </a:spcAft>
              <a:buClr>
                <a:schemeClr val="dk1"/>
              </a:buClr>
              <a:buSzPts val="1000"/>
              <a:buChar char="○"/>
              <a:defRPr sz="1000"/>
            </a:lvl2pPr>
            <a:lvl3pPr indent="-228600" lvl="2" marL="1371600" algn="ctr">
              <a:lnSpc>
                <a:spcPct val="95000"/>
              </a:lnSpc>
              <a:spcBef>
                <a:spcPts val="400"/>
              </a:spcBef>
              <a:spcAft>
                <a:spcPts val="0"/>
              </a:spcAft>
              <a:buClr>
                <a:schemeClr val="dk1"/>
              </a:buClr>
              <a:buSzPts val="800"/>
              <a:buNone/>
              <a:defRPr sz="800"/>
            </a:lvl3pPr>
            <a:lvl4pPr indent="-228600" lvl="3" marL="1828800" algn="ctr">
              <a:lnSpc>
                <a:spcPct val="95000"/>
              </a:lnSpc>
              <a:spcBef>
                <a:spcPts val="400"/>
              </a:spcBef>
              <a:spcAft>
                <a:spcPts val="0"/>
              </a:spcAft>
              <a:buClr>
                <a:schemeClr val="dk1"/>
              </a:buClr>
              <a:buSzPts val="800"/>
              <a:buNone/>
              <a:defRPr b="1" sz="800"/>
            </a:lvl4pPr>
            <a:lvl5pPr indent="-228600" lvl="4" marL="2286000" algn="ctr">
              <a:lnSpc>
                <a:spcPct val="95000"/>
              </a:lnSpc>
              <a:spcBef>
                <a:spcPts val="400"/>
              </a:spcBef>
              <a:spcAft>
                <a:spcPts val="0"/>
              </a:spcAft>
              <a:buClr>
                <a:schemeClr val="dk2"/>
              </a:buClr>
              <a:buSzPts val="3800"/>
              <a:buNone/>
              <a:defRPr sz="3800" cap="none">
                <a:solidFill>
                  <a:schemeClr val="dk2"/>
                </a:solidFill>
                <a:latin typeface="Play"/>
                <a:ea typeface="Play"/>
                <a:cs typeface="Play"/>
                <a:sym typeface="Play"/>
              </a:defRPr>
            </a:lvl5pPr>
            <a:lvl6pPr indent="-228600" lvl="5" marL="2743200" algn="ctr">
              <a:lnSpc>
                <a:spcPct val="95000"/>
              </a:lnSpc>
              <a:spcBef>
                <a:spcPts val="400"/>
              </a:spcBef>
              <a:spcAft>
                <a:spcPts val="0"/>
              </a:spcAft>
              <a:buClr>
                <a:schemeClr val="dk2"/>
              </a:buClr>
              <a:buSzPts val="800"/>
              <a:buNone/>
              <a:defRPr b="1" sz="800">
                <a:solidFill>
                  <a:schemeClr val="dk2"/>
                </a:solidFill>
              </a:defRPr>
            </a:lvl6pPr>
            <a:lvl7pPr indent="-266700" lvl="6" marL="3200400" algn="ctr">
              <a:lnSpc>
                <a:spcPct val="95000"/>
              </a:lnSpc>
              <a:spcBef>
                <a:spcPts val="400"/>
              </a:spcBef>
              <a:spcAft>
                <a:spcPts val="0"/>
              </a:spcAft>
              <a:buClr>
                <a:schemeClr val="dk1"/>
              </a:buClr>
              <a:buSzPts val="600"/>
              <a:buChar char="●"/>
              <a:defRPr sz="600"/>
            </a:lvl7pPr>
            <a:lvl8pPr indent="-266700" lvl="7" marL="3657600" algn="ctr">
              <a:lnSpc>
                <a:spcPct val="95000"/>
              </a:lnSpc>
              <a:spcBef>
                <a:spcPts val="400"/>
              </a:spcBef>
              <a:spcAft>
                <a:spcPts val="0"/>
              </a:spcAft>
              <a:buClr>
                <a:schemeClr val="dk1"/>
              </a:buClr>
              <a:buSzPts val="600"/>
              <a:buChar char="○"/>
              <a:defRPr sz="600"/>
            </a:lvl8pPr>
            <a:lvl9pPr indent="-228600" lvl="8" marL="4114800" algn="ctr">
              <a:lnSpc>
                <a:spcPct val="95000"/>
              </a:lnSpc>
              <a:spcBef>
                <a:spcPts val="400"/>
              </a:spcBef>
              <a:spcAft>
                <a:spcPts val="400"/>
              </a:spcAft>
              <a:buClr>
                <a:schemeClr val="dk1"/>
              </a:buClr>
              <a:buSzPts val="600"/>
              <a:buNone/>
              <a:defRPr sz="600"/>
            </a:lvl9pPr>
          </a:lstStyle>
          <a:p/>
        </p:txBody>
      </p:sp>
      <p:sp>
        <p:nvSpPr>
          <p:cNvPr id="104" name="Google Shape;104;p24"/>
          <p:cNvSpPr txBox="1"/>
          <p:nvPr>
            <p:ph idx="4" type="body"/>
          </p:nvPr>
        </p:nvSpPr>
        <p:spPr>
          <a:xfrm>
            <a:off x="5499437" y="1960200"/>
            <a:ext cx="1626000" cy="2621700"/>
          </a:xfrm>
          <a:prstGeom prst="rect">
            <a:avLst/>
          </a:prstGeom>
          <a:solidFill>
            <a:schemeClr val="lt2"/>
          </a:solidFill>
          <a:ln>
            <a:noFill/>
          </a:ln>
        </p:spPr>
        <p:txBody>
          <a:bodyPr anchorCtr="0" anchor="t" bIns="108000" lIns="81000" spcFirstLastPara="1" rIns="81000" wrap="square" tIns="891000">
            <a:noAutofit/>
          </a:bodyPr>
          <a:lstStyle>
            <a:lvl1pPr indent="-292100" lvl="0" marL="457200" algn="ctr">
              <a:lnSpc>
                <a:spcPct val="95000"/>
              </a:lnSpc>
              <a:spcBef>
                <a:spcPts val="0"/>
              </a:spcBef>
              <a:spcAft>
                <a:spcPts val="0"/>
              </a:spcAft>
              <a:buClr>
                <a:schemeClr val="dk1"/>
              </a:buClr>
              <a:buSzPts val="1000"/>
              <a:buChar char="●"/>
              <a:defRPr sz="1000"/>
            </a:lvl1pPr>
            <a:lvl2pPr indent="-292100" lvl="1" marL="914400" algn="ctr">
              <a:lnSpc>
                <a:spcPct val="95000"/>
              </a:lnSpc>
              <a:spcBef>
                <a:spcPts val="400"/>
              </a:spcBef>
              <a:spcAft>
                <a:spcPts val="0"/>
              </a:spcAft>
              <a:buClr>
                <a:schemeClr val="dk1"/>
              </a:buClr>
              <a:buSzPts val="1000"/>
              <a:buChar char="○"/>
              <a:defRPr sz="1000"/>
            </a:lvl2pPr>
            <a:lvl3pPr indent="-228600" lvl="2" marL="1371600" algn="ctr">
              <a:lnSpc>
                <a:spcPct val="95000"/>
              </a:lnSpc>
              <a:spcBef>
                <a:spcPts val="400"/>
              </a:spcBef>
              <a:spcAft>
                <a:spcPts val="0"/>
              </a:spcAft>
              <a:buClr>
                <a:schemeClr val="dk1"/>
              </a:buClr>
              <a:buSzPts val="800"/>
              <a:buNone/>
              <a:defRPr sz="800"/>
            </a:lvl3pPr>
            <a:lvl4pPr indent="-228600" lvl="3" marL="1828800" algn="ctr">
              <a:lnSpc>
                <a:spcPct val="95000"/>
              </a:lnSpc>
              <a:spcBef>
                <a:spcPts val="400"/>
              </a:spcBef>
              <a:spcAft>
                <a:spcPts val="0"/>
              </a:spcAft>
              <a:buClr>
                <a:schemeClr val="dk1"/>
              </a:buClr>
              <a:buSzPts val="800"/>
              <a:buNone/>
              <a:defRPr b="1" sz="800"/>
            </a:lvl4pPr>
            <a:lvl5pPr indent="-228600" lvl="4" marL="2286000" algn="ctr">
              <a:lnSpc>
                <a:spcPct val="95000"/>
              </a:lnSpc>
              <a:spcBef>
                <a:spcPts val="400"/>
              </a:spcBef>
              <a:spcAft>
                <a:spcPts val="0"/>
              </a:spcAft>
              <a:buClr>
                <a:schemeClr val="dk2"/>
              </a:buClr>
              <a:buSzPts val="3800"/>
              <a:buNone/>
              <a:defRPr sz="3800" cap="none">
                <a:solidFill>
                  <a:schemeClr val="dk2"/>
                </a:solidFill>
                <a:latin typeface="Play"/>
                <a:ea typeface="Play"/>
                <a:cs typeface="Play"/>
                <a:sym typeface="Play"/>
              </a:defRPr>
            </a:lvl5pPr>
            <a:lvl6pPr indent="-228600" lvl="5" marL="2743200" algn="ctr">
              <a:lnSpc>
                <a:spcPct val="95000"/>
              </a:lnSpc>
              <a:spcBef>
                <a:spcPts val="400"/>
              </a:spcBef>
              <a:spcAft>
                <a:spcPts val="0"/>
              </a:spcAft>
              <a:buClr>
                <a:schemeClr val="dk2"/>
              </a:buClr>
              <a:buSzPts val="800"/>
              <a:buNone/>
              <a:defRPr b="1" sz="800">
                <a:solidFill>
                  <a:schemeClr val="dk2"/>
                </a:solidFill>
              </a:defRPr>
            </a:lvl6pPr>
            <a:lvl7pPr indent="-266700" lvl="6" marL="3200400" algn="ctr">
              <a:lnSpc>
                <a:spcPct val="95000"/>
              </a:lnSpc>
              <a:spcBef>
                <a:spcPts val="400"/>
              </a:spcBef>
              <a:spcAft>
                <a:spcPts val="0"/>
              </a:spcAft>
              <a:buClr>
                <a:schemeClr val="dk1"/>
              </a:buClr>
              <a:buSzPts val="600"/>
              <a:buChar char="●"/>
              <a:defRPr sz="600"/>
            </a:lvl7pPr>
            <a:lvl8pPr indent="-266700" lvl="7" marL="3657600" algn="ctr">
              <a:lnSpc>
                <a:spcPct val="95000"/>
              </a:lnSpc>
              <a:spcBef>
                <a:spcPts val="400"/>
              </a:spcBef>
              <a:spcAft>
                <a:spcPts val="0"/>
              </a:spcAft>
              <a:buClr>
                <a:schemeClr val="dk1"/>
              </a:buClr>
              <a:buSzPts val="600"/>
              <a:buChar char="○"/>
              <a:defRPr sz="600"/>
            </a:lvl8pPr>
            <a:lvl9pPr indent="-228600" lvl="8" marL="4114800" algn="ctr">
              <a:lnSpc>
                <a:spcPct val="95000"/>
              </a:lnSpc>
              <a:spcBef>
                <a:spcPts val="400"/>
              </a:spcBef>
              <a:spcAft>
                <a:spcPts val="400"/>
              </a:spcAft>
              <a:buClr>
                <a:schemeClr val="dk1"/>
              </a:buClr>
              <a:buSzPts val="600"/>
              <a:buNone/>
              <a:defRPr sz="600"/>
            </a:lvl9pPr>
          </a:lstStyle>
          <a:p/>
        </p:txBody>
      </p:sp>
      <p:sp>
        <p:nvSpPr>
          <p:cNvPr id="105" name="Google Shape;105;p24"/>
          <p:cNvSpPr txBox="1"/>
          <p:nvPr>
            <p:ph idx="5" type="body"/>
          </p:nvPr>
        </p:nvSpPr>
        <p:spPr>
          <a:xfrm>
            <a:off x="7239727" y="1960200"/>
            <a:ext cx="1626000" cy="2621700"/>
          </a:xfrm>
          <a:prstGeom prst="rect">
            <a:avLst/>
          </a:prstGeom>
          <a:solidFill>
            <a:schemeClr val="lt2"/>
          </a:solidFill>
          <a:ln>
            <a:noFill/>
          </a:ln>
        </p:spPr>
        <p:txBody>
          <a:bodyPr anchorCtr="0" anchor="t" bIns="108000" lIns="81000" spcFirstLastPara="1" rIns="81000" wrap="square" tIns="891000">
            <a:noAutofit/>
          </a:bodyPr>
          <a:lstStyle>
            <a:lvl1pPr indent="-292100" lvl="0" marL="457200" algn="ctr">
              <a:lnSpc>
                <a:spcPct val="95000"/>
              </a:lnSpc>
              <a:spcBef>
                <a:spcPts val="0"/>
              </a:spcBef>
              <a:spcAft>
                <a:spcPts val="0"/>
              </a:spcAft>
              <a:buClr>
                <a:schemeClr val="dk1"/>
              </a:buClr>
              <a:buSzPts val="1000"/>
              <a:buChar char="●"/>
              <a:defRPr sz="1000"/>
            </a:lvl1pPr>
            <a:lvl2pPr indent="-292100" lvl="1" marL="914400" algn="ctr">
              <a:lnSpc>
                <a:spcPct val="95000"/>
              </a:lnSpc>
              <a:spcBef>
                <a:spcPts val="400"/>
              </a:spcBef>
              <a:spcAft>
                <a:spcPts val="0"/>
              </a:spcAft>
              <a:buClr>
                <a:schemeClr val="dk1"/>
              </a:buClr>
              <a:buSzPts val="1000"/>
              <a:buChar char="○"/>
              <a:defRPr sz="1000"/>
            </a:lvl2pPr>
            <a:lvl3pPr indent="-228600" lvl="2" marL="1371600" algn="ctr">
              <a:lnSpc>
                <a:spcPct val="95000"/>
              </a:lnSpc>
              <a:spcBef>
                <a:spcPts val="400"/>
              </a:spcBef>
              <a:spcAft>
                <a:spcPts val="0"/>
              </a:spcAft>
              <a:buClr>
                <a:schemeClr val="dk1"/>
              </a:buClr>
              <a:buSzPts val="800"/>
              <a:buNone/>
              <a:defRPr sz="800"/>
            </a:lvl3pPr>
            <a:lvl4pPr indent="-228600" lvl="3" marL="1828800" algn="ctr">
              <a:lnSpc>
                <a:spcPct val="95000"/>
              </a:lnSpc>
              <a:spcBef>
                <a:spcPts val="400"/>
              </a:spcBef>
              <a:spcAft>
                <a:spcPts val="0"/>
              </a:spcAft>
              <a:buClr>
                <a:schemeClr val="dk1"/>
              </a:buClr>
              <a:buSzPts val="800"/>
              <a:buNone/>
              <a:defRPr b="1" sz="800"/>
            </a:lvl4pPr>
            <a:lvl5pPr indent="-228600" lvl="4" marL="2286000" algn="ctr">
              <a:lnSpc>
                <a:spcPct val="95000"/>
              </a:lnSpc>
              <a:spcBef>
                <a:spcPts val="400"/>
              </a:spcBef>
              <a:spcAft>
                <a:spcPts val="0"/>
              </a:spcAft>
              <a:buClr>
                <a:schemeClr val="dk2"/>
              </a:buClr>
              <a:buSzPts val="3800"/>
              <a:buNone/>
              <a:defRPr sz="3800" cap="none">
                <a:solidFill>
                  <a:schemeClr val="dk2"/>
                </a:solidFill>
                <a:latin typeface="Play"/>
                <a:ea typeface="Play"/>
                <a:cs typeface="Play"/>
                <a:sym typeface="Play"/>
              </a:defRPr>
            </a:lvl5pPr>
            <a:lvl6pPr indent="-228600" lvl="5" marL="2743200" algn="ctr">
              <a:lnSpc>
                <a:spcPct val="95000"/>
              </a:lnSpc>
              <a:spcBef>
                <a:spcPts val="400"/>
              </a:spcBef>
              <a:spcAft>
                <a:spcPts val="0"/>
              </a:spcAft>
              <a:buClr>
                <a:schemeClr val="dk2"/>
              </a:buClr>
              <a:buSzPts val="800"/>
              <a:buNone/>
              <a:defRPr b="1" sz="800">
                <a:solidFill>
                  <a:schemeClr val="dk2"/>
                </a:solidFill>
              </a:defRPr>
            </a:lvl6pPr>
            <a:lvl7pPr indent="-266700" lvl="6" marL="3200400" algn="ctr">
              <a:lnSpc>
                <a:spcPct val="95000"/>
              </a:lnSpc>
              <a:spcBef>
                <a:spcPts val="400"/>
              </a:spcBef>
              <a:spcAft>
                <a:spcPts val="0"/>
              </a:spcAft>
              <a:buClr>
                <a:schemeClr val="dk1"/>
              </a:buClr>
              <a:buSzPts val="600"/>
              <a:buChar char="●"/>
              <a:defRPr sz="600"/>
            </a:lvl7pPr>
            <a:lvl8pPr indent="-266700" lvl="7" marL="3657600" algn="ctr">
              <a:lnSpc>
                <a:spcPct val="95000"/>
              </a:lnSpc>
              <a:spcBef>
                <a:spcPts val="400"/>
              </a:spcBef>
              <a:spcAft>
                <a:spcPts val="0"/>
              </a:spcAft>
              <a:buClr>
                <a:schemeClr val="dk1"/>
              </a:buClr>
              <a:buSzPts val="600"/>
              <a:buChar char="○"/>
              <a:defRPr sz="600"/>
            </a:lvl8pPr>
            <a:lvl9pPr indent="-228600" lvl="8" marL="4114800" algn="ctr">
              <a:lnSpc>
                <a:spcPct val="95000"/>
              </a:lnSpc>
              <a:spcBef>
                <a:spcPts val="400"/>
              </a:spcBef>
              <a:spcAft>
                <a:spcPts val="400"/>
              </a:spcAft>
              <a:buClr>
                <a:schemeClr val="dk1"/>
              </a:buClr>
              <a:buSzPts val="600"/>
              <a:buNone/>
              <a:defRPr sz="600"/>
            </a:lvl9pPr>
          </a:lstStyle>
          <a:p/>
        </p:txBody>
      </p:sp>
      <p:sp>
        <p:nvSpPr>
          <p:cNvPr id="106" name="Google Shape;106;p24"/>
          <p:cNvSpPr txBox="1"/>
          <p:nvPr>
            <p:ph type="title"/>
          </p:nvPr>
        </p:nvSpPr>
        <p:spPr>
          <a:xfrm>
            <a:off x="280821" y="657027"/>
            <a:ext cx="8581200" cy="259800"/>
          </a:xfrm>
          <a:prstGeom prst="rect">
            <a:avLst/>
          </a:prstGeom>
          <a:noFill/>
          <a:ln>
            <a:noFill/>
          </a:ln>
        </p:spPr>
        <p:txBody>
          <a:bodyPr anchorCtr="0" anchor="t" bIns="0" lIns="0" spcFirstLastPara="1" rIns="0" wrap="square" tIns="0">
            <a:spAutoFit/>
          </a:bodyPr>
          <a:lstStyle>
            <a:lvl1pPr lvl="0" algn="l">
              <a:lnSpc>
                <a:spcPct val="90000"/>
              </a:lnSpc>
              <a:spcBef>
                <a:spcPts val="0"/>
              </a:spcBef>
              <a:spcAft>
                <a:spcPts val="0"/>
              </a:spcAft>
              <a:buClr>
                <a:schemeClr val="dk2"/>
              </a:buClr>
              <a:buSzPts val="1900"/>
              <a:buFont typeface="Arial"/>
              <a:buNone/>
              <a:defRPr>
                <a:solidFill>
                  <a:schemeClr val="dk2"/>
                </a:solidFill>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107" name="Google Shape;107;p24"/>
          <p:cNvSpPr txBox="1"/>
          <p:nvPr>
            <p:ph idx="12" type="sldNum"/>
          </p:nvPr>
        </p:nvSpPr>
        <p:spPr>
          <a:xfrm>
            <a:off x="8624240" y="4879092"/>
            <a:ext cx="242700" cy="153900"/>
          </a:xfrm>
          <a:prstGeom prst="rect">
            <a:avLst/>
          </a:prstGeom>
          <a:noFill/>
          <a:ln>
            <a:noFill/>
          </a:ln>
        </p:spPr>
        <p:txBody>
          <a:bodyPr anchorCtr="0" anchor="ctr" bIns="0" lIns="0" spcFirstLastPara="1" rIns="0" wrap="square" tIns="0">
            <a:sp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
              <a:t>‹#›</a:t>
            </a:fld>
            <a:endParaRPr/>
          </a:p>
        </p:txBody>
      </p:sp>
      <p:pic>
        <p:nvPicPr>
          <p:cNvPr id="108" name="Google Shape;108;p24"/>
          <p:cNvPicPr preferRelativeResize="0"/>
          <p:nvPr>
            <p:ph idx="6" type="pic"/>
          </p:nvPr>
        </p:nvPicPr>
        <p:blipFill/>
        <p:spPr>
          <a:xfrm>
            <a:off x="350075" y="1228840"/>
            <a:ext cx="1493400" cy="1493700"/>
          </a:xfrm>
          <a:prstGeom prst="rect">
            <a:avLst/>
          </a:prstGeom>
          <a:blipFill rotWithShape="1">
            <a:blip r:embed="rId2">
              <a:alphaModFix/>
            </a:blip>
            <a:stretch>
              <a:fillRect b="0" l="0" r="0" t="0"/>
            </a:stretch>
          </a:blipFill>
          <a:ln>
            <a:noFill/>
          </a:ln>
        </p:spPr>
      </p:pic>
      <p:pic>
        <p:nvPicPr>
          <p:cNvPr id="109" name="Google Shape;109;p24"/>
          <p:cNvPicPr preferRelativeResize="0"/>
          <p:nvPr>
            <p:ph idx="7" type="pic"/>
          </p:nvPr>
        </p:nvPicPr>
        <p:blipFill/>
        <p:spPr>
          <a:xfrm>
            <a:off x="2085286" y="1228840"/>
            <a:ext cx="1493400" cy="1493700"/>
          </a:xfrm>
          <a:prstGeom prst="rect">
            <a:avLst/>
          </a:prstGeom>
          <a:blipFill rotWithShape="1">
            <a:blip r:embed="rId2">
              <a:alphaModFix/>
            </a:blip>
            <a:stretch>
              <a:fillRect b="0" l="0" r="0" t="0"/>
            </a:stretch>
          </a:blipFill>
          <a:ln>
            <a:noFill/>
          </a:ln>
        </p:spPr>
      </p:pic>
      <p:pic>
        <p:nvPicPr>
          <p:cNvPr id="110" name="Google Shape;110;p24"/>
          <p:cNvPicPr preferRelativeResize="0"/>
          <p:nvPr>
            <p:ph idx="8" type="pic"/>
          </p:nvPr>
        </p:nvPicPr>
        <p:blipFill/>
        <p:spPr>
          <a:xfrm>
            <a:off x="3831289" y="1228840"/>
            <a:ext cx="1493400" cy="1493700"/>
          </a:xfrm>
          <a:prstGeom prst="rect">
            <a:avLst/>
          </a:prstGeom>
          <a:blipFill rotWithShape="1">
            <a:blip r:embed="rId2">
              <a:alphaModFix/>
            </a:blip>
            <a:stretch>
              <a:fillRect b="0" l="0" r="0" t="0"/>
            </a:stretch>
          </a:blipFill>
          <a:ln>
            <a:noFill/>
          </a:ln>
        </p:spPr>
      </p:pic>
      <p:pic>
        <p:nvPicPr>
          <p:cNvPr id="111" name="Google Shape;111;p24"/>
          <p:cNvPicPr preferRelativeResize="0"/>
          <p:nvPr>
            <p:ph idx="9" type="pic"/>
          </p:nvPr>
        </p:nvPicPr>
        <p:blipFill/>
        <p:spPr>
          <a:xfrm>
            <a:off x="5560785" y="1228840"/>
            <a:ext cx="1493400" cy="1493700"/>
          </a:xfrm>
          <a:prstGeom prst="rect">
            <a:avLst/>
          </a:prstGeom>
          <a:blipFill rotWithShape="1">
            <a:blip r:embed="rId2">
              <a:alphaModFix/>
            </a:blip>
            <a:stretch>
              <a:fillRect b="0" l="0" r="0" t="0"/>
            </a:stretch>
          </a:blipFill>
          <a:ln>
            <a:noFill/>
          </a:ln>
        </p:spPr>
      </p:pic>
      <p:pic>
        <p:nvPicPr>
          <p:cNvPr id="112" name="Google Shape;112;p24"/>
          <p:cNvPicPr preferRelativeResize="0"/>
          <p:nvPr>
            <p:ph idx="13" type="pic"/>
          </p:nvPr>
        </p:nvPicPr>
        <p:blipFill/>
        <p:spPr>
          <a:xfrm>
            <a:off x="7295996" y="1228840"/>
            <a:ext cx="1493400" cy="1493700"/>
          </a:xfrm>
          <a:prstGeom prst="rect">
            <a:avLst/>
          </a:prstGeom>
          <a:blipFill rotWithShape="1">
            <a:blip r:embed="rId2">
              <a:alphaModFix/>
            </a:blip>
            <a:stretch>
              <a:fillRect b="0" l="0" r="0" t="0"/>
            </a:stretch>
          </a:blipFill>
          <a:ln>
            <a:noFill/>
          </a:ln>
        </p:spPr>
      </p:pic>
      <p:sp>
        <p:nvSpPr>
          <p:cNvPr id="113" name="Google Shape;113;p24"/>
          <p:cNvSpPr txBox="1"/>
          <p:nvPr>
            <p:ph idx="14" type="subTitle"/>
          </p:nvPr>
        </p:nvSpPr>
        <p:spPr>
          <a:xfrm>
            <a:off x="280711" y="331928"/>
            <a:ext cx="8586300" cy="156300"/>
          </a:xfrm>
          <a:prstGeom prst="rect">
            <a:avLst/>
          </a:prstGeom>
          <a:noFill/>
          <a:ln>
            <a:noFill/>
          </a:ln>
        </p:spPr>
        <p:txBody>
          <a:bodyPr anchorCtr="0" anchor="b" bIns="0" lIns="0" spcFirstLastPara="1" rIns="0" wrap="square" tIns="40500">
            <a:spAutoFit/>
          </a:bodyPr>
          <a:lstStyle>
            <a:lvl1pPr lvl="0" algn="l">
              <a:lnSpc>
                <a:spcPct val="100000"/>
              </a:lnSpc>
              <a:spcBef>
                <a:spcPts val="0"/>
              </a:spcBef>
              <a:spcAft>
                <a:spcPts val="0"/>
              </a:spcAft>
              <a:buClr>
                <a:schemeClr val="dk2"/>
              </a:buClr>
              <a:buSzPts val="800"/>
              <a:buNone/>
              <a:defRPr b="1" sz="800" cap="none">
                <a:solidFill>
                  <a:schemeClr val="dk2"/>
                </a:solidFill>
              </a:defRPr>
            </a:lvl1pPr>
            <a:lvl2pPr lvl="1" algn="ctr">
              <a:lnSpc>
                <a:spcPct val="95000"/>
              </a:lnSpc>
              <a:spcBef>
                <a:spcPts val="400"/>
              </a:spcBef>
              <a:spcAft>
                <a:spcPts val="0"/>
              </a:spcAft>
              <a:buClr>
                <a:schemeClr val="dk1"/>
              </a:buClr>
              <a:buSzPts val="1500"/>
              <a:buNone/>
              <a:defRPr sz="1500"/>
            </a:lvl2pPr>
            <a:lvl3pPr lvl="2" algn="ctr">
              <a:lnSpc>
                <a:spcPct val="95000"/>
              </a:lnSpc>
              <a:spcBef>
                <a:spcPts val="400"/>
              </a:spcBef>
              <a:spcAft>
                <a:spcPts val="0"/>
              </a:spcAft>
              <a:buClr>
                <a:schemeClr val="dk1"/>
              </a:buClr>
              <a:buSzPts val="1400"/>
              <a:buNone/>
              <a:defRPr sz="1400"/>
            </a:lvl3pPr>
            <a:lvl4pPr lvl="3" algn="ctr">
              <a:lnSpc>
                <a:spcPct val="95000"/>
              </a:lnSpc>
              <a:spcBef>
                <a:spcPts val="400"/>
              </a:spcBef>
              <a:spcAft>
                <a:spcPts val="0"/>
              </a:spcAft>
              <a:buClr>
                <a:schemeClr val="dk1"/>
              </a:buClr>
              <a:buSzPts val="1200"/>
              <a:buNone/>
              <a:defRPr sz="1200"/>
            </a:lvl4pPr>
            <a:lvl5pPr lvl="4" algn="ctr">
              <a:lnSpc>
                <a:spcPct val="95000"/>
              </a:lnSpc>
              <a:spcBef>
                <a:spcPts val="400"/>
              </a:spcBef>
              <a:spcAft>
                <a:spcPts val="0"/>
              </a:spcAft>
              <a:buClr>
                <a:schemeClr val="dk1"/>
              </a:buClr>
              <a:buSzPts val="1200"/>
              <a:buNone/>
              <a:defRPr sz="1200"/>
            </a:lvl5pPr>
            <a:lvl6pPr lvl="5" algn="ctr">
              <a:lnSpc>
                <a:spcPct val="95000"/>
              </a:lnSpc>
              <a:spcBef>
                <a:spcPts val="400"/>
              </a:spcBef>
              <a:spcAft>
                <a:spcPts val="0"/>
              </a:spcAft>
              <a:buClr>
                <a:schemeClr val="dk1"/>
              </a:buClr>
              <a:buSzPts val="1200"/>
              <a:buNone/>
              <a:defRPr sz="1200"/>
            </a:lvl6pPr>
            <a:lvl7pPr lvl="6" algn="ctr">
              <a:lnSpc>
                <a:spcPct val="95000"/>
              </a:lnSpc>
              <a:spcBef>
                <a:spcPts val="400"/>
              </a:spcBef>
              <a:spcAft>
                <a:spcPts val="0"/>
              </a:spcAft>
              <a:buClr>
                <a:schemeClr val="dk1"/>
              </a:buClr>
              <a:buSzPts val="1200"/>
              <a:buNone/>
              <a:defRPr sz="1200"/>
            </a:lvl7pPr>
            <a:lvl8pPr lvl="7" algn="ctr">
              <a:lnSpc>
                <a:spcPct val="95000"/>
              </a:lnSpc>
              <a:spcBef>
                <a:spcPts val="400"/>
              </a:spcBef>
              <a:spcAft>
                <a:spcPts val="0"/>
              </a:spcAft>
              <a:buClr>
                <a:schemeClr val="dk1"/>
              </a:buClr>
              <a:buSzPts val="1200"/>
              <a:buNone/>
              <a:defRPr sz="1200"/>
            </a:lvl8pPr>
            <a:lvl9pPr lvl="8" algn="ctr">
              <a:lnSpc>
                <a:spcPct val="95000"/>
              </a:lnSpc>
              <a:spcBef>
                <a:spcPts val="400"/>
              </a:spcBef>
              <a:spcAft>
                <a:spcPts val="400"/>
              </a:spcAft>
              <a:buClr>
                <a:schemeClr val="dk1"/>
              </a:buClr>
              <a:buSzPts val="1200"/>
              <a:buNone/>
              <a:defRPr sz="1200"/>
            </a:lvl9pPr>
          </a:lstStyle>
          <a:p/>
        </p:txBody>
      </p:sp>
      <p:sp>
        <p:nvSpPr>
          <p:cNvPr id="114" name="Google Shape;114;p24"/>
          <p:cNvSpPr txBox="1"/>
          <p:nvPr>
            <p:ph idx="15" type="body"/>
          </p:nvPr>
        </p:nvSpPr>
        <p:spPr>
          <a:xfrm>
            <a:off x="280764" y="4904610"/>
            <a:ext cx="6398700" cy="65700"/>
          </a:xfrm>
          <a:prstGeom prst="rect">
            <a:avLst/>
          </a:prstGeom>
          <a:noFill/>
          <a:ln>
            <a:noFill/>
          </a:ln>
        </p:spPr>
        <p:txBody>
          <a:bodyPr anchorCtr="0" anchor="t" bIns="0" lIns="0" spcFirstLastPara="1" rIns="0" wrap="square" tIns="0">
            <a:spAutoFit/>
          </a:bodyPr>
          <a:lstStyle>
            <a:lvl1pPr indent="-260350" lvl="0" marL="457200" algn="l">
              <a:lnSpc>
                <a:spcPct val="95000"/>
              </a:lnSpc>
              <a:spcBef>
                <a:spcPts val="0"/>
              </a:spcBef>
              <a:spcAft>
                <a:spcPts val="0"/>
              </a:spcAft>
              <a:buClr>
                <a:schemeClr val="dk1"/>
              </a:buClr>
              <a:buSzPts val="500"/>
              <a:buChar char="●"/>
              <a:defRPr b="0" sz="500">
                <a:solidFill>
                  <a:schemeClr val="dk1"/>
                </a:solidFill>
              </a:defRPr>
            </a:lvl1pPr>
            <a:lvl2pPr indent="-260350" lvl="1" marL="914400" algn="l">
              <a:lnSpc>
                <a:spcPct val="95000"/>
              </a:lnSpc>
              <a:spcBef>
                <a:spcPts val="400"/>
              </a:spcBef>
              <a:spcAft>
                <a:spcPts val="0"/>
              </a:spcAft>
              <a:buClr>
                <a:schemeClr val="dk1"/>
              </a:buClr>
              <a:buSzPts val="500"/>
              <a:buChar char="○"/>
              <a:defRPr b="0" sz="500"/>
            </a:lvl2pPr>
            <a:lvl3pPr indent="-228600" lvl="2" marL="1371600" algn="l">
              <a:lnSpc>
                <a:spcPct val="95000"/>
              </a:lnSpc>
              <a:spcBef>
                <a:spcPts val="400"/>
              </a:spcBef>
              <a:spcAft>
                <a:spcPts val="0"/>
              </a:spcAft>
              <a:buClr>
                <a:schemeClr val="dk1"/>
              </a:buClr>
              <a:buSzPts val="500"/>
              <a:buNone/>
              <a:defRPr sz="500"/>
            </a:lvl3pPr>
            <a:lvl4pPr indent="-260350" lvl="3" marL="1828800" algn="l">
              <a:lnSpc>
                <a:spcPct val="95000"/>
              </a:lnSpc>
              <a:spcBef>
                <a:spcPts val="400"/>
              </a:spcBef>
              <a:spcAft>
                <a:spcPts val="0"/>
              </a:spcAft>
              <a:buClr>
                <a:schemeClr val="dk1"/>
              </a:buClr>
              <a:buSzPts val="500"/>
              <a:buChar char="●"/>
              <a:defRPr sz="500"/>
            </a:lvl4pPr>
            <a:lvl5pPr indent="-260350" lvl="4" marL="2286000" algn="l">
              <a:lnSpc>
                <a:spcPct val="95000"/>
              </a:lnSpc>
              <a:spcBef>
                <a:spcPts val="400"/>
              </a:spcBef>
              <a:spcAft>
                <a:spcPts val="0"/>
              </a:spcAft>
              <a:buClr>
                <a:schemeClr val="dk1"/>
              </a:buClr>
              <a:buSzPts val="500"/>
              <a:buChar char="○"/>
              <a:defRPr b="0" sz="500"/>
            </a:lvl5pPr>
            <a:lvl6pPr indent="-228600" lvl="5" marL="2743200" algn="l">
              <a:lnSpc>
                <a:spcPct val="95000"/>
              </a:lnSpc>
              <a:spcBef>
                <a:spcPts val="400"/>
              </a:spcBef>
              <a:spcAft>
                <a:spcPts val="0"/>
              </a:spcAft>
              <a:buClr>
                <a:schemeClr val="dk1"/>
              </a:buClr>
              <a:buSzPts val="500"/>
              <a:buNone/>
              <a:defRPr sz="500"/>
            </a:lvl6pPr>
            <a:lvl7pPr indent="-260350" lvl="6" marL="3200400" algn="l">
              <a:lnSpc>
                <a:spcPct val="95000"/>
              </a:lnSpc>
              <a:spcBef>
                <a:spcPts val="400"/>
              </a:spcBef>
              <a:spcAft>
                <a:spcPts val="0"/>
              </a:spcAft>
              <a:buClr>
                <a:schemeClr val="dk1"/>
              </a:buClr>
              <a:buSzPts val="500"/>
              <a:buChar char="●"/>
              <a:defRPr sz="500"/>
            </a:lvl7pPr>
            <a:lvl8pPr indent="-260350" lvl="7" marL="3657600" algn="l">
              <a:lnSpc>
                <a:spcPct val="95000"/>
              </a:lnSpc>
              <a:spcBef>
                <a:spcPts val="400"/>
              </a:spcBef>
              <a:spcAft>
                <a:spcPts val="0"/>
              </a:spcAft>
              <a:buClr>
                <a:schemeClr val="dk1"/>
              </a:buClr>
              <a:buSzPts val="500"/>
              <a:buChar char="○"/>
              <a:defRPr b="0" sz="500"/>
            </a:lvl8pPr>
            <a:lvl9pPr indent="-228600" lvl="8" marL="4114800" algn="l">
              <a:lnSpc>
                <a:spcPct val="95000"/>
              </a:lnSpc>
              <a:spcBef>
                <a:spcPts val="400"/>
              </a:spcBef>
              <a:spcAft>
                <a:spcPts val="400"/>
              </a:spcAft>
              <a:buClr>
                <a:schemeClr val="dk1"/>
              </a:buClr>
              <a:buSzPts val="500"/>
              <a:buNone/>
              <a:defRPr sz="500"/>
            </a:lvl9pPr>
          </a:lstStyle>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ver 2">
  <p:cSld name="SECTION_HEADER_1">
    <p:spTree>
      <p:nvGrpSpPr>
        <p:cNvPr id="115" name="Shape 115"/>
        <p:cNvGrpSpPr/>
        <p:nvPr/>
      </p:nvGrpSpPr>
      <p:grpSpPr>
        <a:xfrm>
          <a:off x="0" y="0"/>
          <a:ext cx="0" cy="0"/>
          <a:chOff x="0" y="0"/>
          <a:chExt cx="0" cy="0"/>
        </a:xfrm>
      </p:grpSpPr>
      <p:pic>
        <p:nvPicPr>
          <p:cNvPr id="116" name="Google Shape;116;p25"/>
          <p:cNvPicPr preferRelativeResize="0"/>
          <p:nvPr/>
        </p:nvPicPr>
        <p:blipFill>
          <a:blip r:embed="rId2">
            <a:alphaModFix/>
          </a:blip>
          <a:stretch>
            <a:fillRect/>
          </a:stretch>
        </p:blipFill>
        <p:spPr>
          <a:xfrm>
            <a:off x="0" y="0"/>
            <a:ext cx="9144003" cy="5143490"/>
          </a:xfrm>
          <a:prstGeom prst="rect">
            <a:avLst/>
          </a:prstGeom>
          <a:noFill/>
          <a:ln>
            <a:noFill/>
          </a:ln>
        </p:spPr>
      </p:pic>
    </p:spTree>
  </p:cSld>
  <p:clrMapOvr>
    <a:masterClrMapping/>
  </p:clrMapOvr>
</p:sldLayout>
</file>

<file path=ppt/slideLayouts/slideLayout2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Silver">
  <p:cSld name="BLANK_4_3_2_7_1">
    <p:spTree>
      <p:nvGrpSpPr>
        <p:cNvPr id="117" name="Shape 117"/>
        <p:cNvGrpSpPr/>
        <p:nvPr/>
      </p:nvGrpSpPr>
      <p:grpSpPr>
        <a:xfrm>
          <a:off x="0" y="0"/>
          <a:ext cx="0" cy="0"/>
          <a:chOff x="0" y="0"/>
          <a:chExt cx="0" cy="0"/>
        </a:xfrm>
      </p:grpSpPr>
      <p:sp>
        <p:nvSpPr>
          <p:cNvPr id="118" name="Google Shape;118;p26"/>
          <p:cNvSpPr/>
          <p:nvPr/>
        </p:nvSpPr>
        <p:spPr>
          <a:xfrm>
            <a:off x="2803788" y="3848463"/>
            <a:ext cx="524700" cy="524700"/>
          </a:xfrm>
          <a:prstGeom prst="ellipse">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9" name="Google Shape;119;p26"/>
          <p:cNvSpPr/>
          <p:nvPr/>
        </p:nvSpPr>
        <p:spPr>
          <a:xfrm>
            <a:off x="0" y="0"/>
            <a:ext cx="9144000" cy="5143500"/>
          </a:xfrm>
          <a:prstGeom prst="rect">
            <a:avLst/>
          </a:prstGeom>
          <a:solidFill>
            <a:srgbClr val="EFEFF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1">
  <p:cSld name="TITLE_AND_BODY_1">
    <p:spTree>
      <p:nvGrpSpPr>
        <p:cNvPr id="120" name="Shape 120"/>
        <p:cNvGrpSpPr/>
        <p:nvPr/>
      </p:nvGrpSpPr>
      <p:grpSpPr>
        <a:xfrm>
          <a:off x="0" y="0"/>
          <a:ext cx="0" cy="0"/>
          <a:chOff x="0" y="0"/>
          <a:chExt cx="0" cy="0"/>
        </a:xfrm>
      </p:grpSpPr>
      <p:pic>
        <p:nvPicPr>
          <p:cNvPr id="121" name="Google Shape;121;p27"/>
          <p:cNvPicPr preferRelativeResize="0"/>
          <p:nvPr/>
        </p:nvPicPr>
        <p:blipFill>
          <a:blip r:embed="rId2">
            <a:alphaModFix/>
          </a:blip>
          <a:stretch>
            <a:fillRect/>
          </a:stretch>
        </p:blipFill>
        <p:spPr>
          <a:xfrm>
            <a:off x="0" y="0"/>
            <a:ext cx="9144018" cy="5143501"/>
          </a:xfrm>
          <a:prstGeom prst="rect">
            <a:avLst/>
          </a:prstGeom>
          <a:noFill/>
          <a:ln>
            <a:noFill/>
          </a:ln>
        </p:spPr>
      </p:pic>
    </p:spTree>
  </p:cSld>
  <p:clrMapOvr>
    <a:masterClrMapping/>
  </p:clrMapOvr>
</p:sldLayout>
</file>

<file path=ppt/slideLayouts/slideLayout2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ver 1">
  <p:cSld name="TITLE_6">
    <p:spTree>
      <p:nvGrpSpPr>
        <p:cNvPr id="122" name="Shape 122"/>
        <p:cNvGrpSpPr/>
        <p:nvPr/>
      </p:nvGrpSpPr>
      <p:grpSpPr>
        <a:xfrm>
          <a:off x="0" y="0"/>
          <a:ext cx="0" cy="0"/>
          <a:chOff x="0" y="0"/>
          <a:chExt cx="0" cy="0"/>
        </a:xfrm>
      </p:grpSpPr>
      <p:pic>
        <p:nvPicPr>
          <p:cNvPr id="123" name="Google Shape;123;p28"/>
          <p:cNvPicPr preferRelativeResize="0"/>
          <p:nvPr/>
        </p:nvPicPr>
        <p:blipFill>
          <a:blip r:embed="rId2">
            <a:alphaModFix/>
          </a:blip>
          <a:stretch>
            <a:fillRect/>
          </a:stretch>
        </p:blipFill>
        <p:spPr>
          <a:xfrm>
            <a:off x="0" y="0"/>
            <a:ext cx="9144003" cy="5143490"/>
          </a:xfrm>
          <a:prstGeom prst="rect">
            <a:avLst/>
          </a:prstGeom>
          <a:noFill/>
          <a:ln>
            <a:noFill/>
          </a:ln>
        </p:spPr>
      </p:pic>
    </p:spTree>
  </p:cSld>
  <p:clrMapOvr>
    <a:masterClrMapping/>
  </p:clrMapOvr>
</p:sldLayout>
</file>

<file path=ppt/slideLayouts/slideLayout2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4">
  <p:cSld name="ONE_COLUMN_TEXT_1">
    <p:spTree>
      <p:nvGrpSpPr>
        <p:cNvPr id="124" name="Shape 124"/>
        <p:cNvGrpSpPr/>
        <p:nvPr/>
      </p:nvGrpSpPr>
      <p:grpSpPr>
        <a:xfrm>
          <a:off x="0" y="0"/>
          <a:ext cx="0" cy="0"/>
          <a:chOff x="0" y="0"/>
          <a:chExt cx="0" cy="0"/>
        </a:xfrm>
      </p:grpSpPr>
      <p:pic>
        <p:nvPicPr>
          <p:cNvPr id="125" name="Google Shape;125;p29"/>
          <p:cNvPicPr preferRelativeResize="0"/>
          <p:nvPr/>
        </p:nvPicPr>
        <p:blipFill>
          <a:blip r:embed="rId2">
            <a:alphaModFix/>
          </a:blip>
          <a:stretch>
            <a:fillRect/>
          </a:stretch>
        </p:blipFill>
        <p:spPr>
          <a:xfrm>
            <a:off x="3965" y="0"/>
            <a:ext cx="9136072" cy="5143501"/>
          </a:xfrm>
          <a:prstGeom prst="rect">
            <a:avLst/>
          </a:prstGeom>
          <a:noFill/>
          <a:ln>
            <a:noFill/>
          </a:ln>
        </p:spPr>
      </p:pic>
      <p:pic>
        <p:nvPicPr>
          <p:cNvPr id="126" name="Google Shape;126;p29"/>
          <p:cNvPicPr preferRelativeResize="0"/>
          <p:nvPr/>
        </p:nvPicPr>
        <p:blipFill>
          <a:blip r:embed="rId3">
            <a:alphaModFix/>
          </a:blip>
          <a:stretch>
            <a:fillRect/>
          </a:stretch>
        </p:blipFill>
        <p:spPr>
          <a:xfrm>
            <a:off x="8576025" y="213337"/>
            <a:ext cx="340550" cy="338625"/>
          </a:xfrm>
          <a:prstGeom prst="rect">
            <a:avLst/>
          </a:prstGeom>
          <a:noFill/>
          <a:ln>
            <a:noFill/>
          </a:ln>
        </p:spPr>
      </p:pic>
    </p:spTree>
  </p:cSld>
  <p:clrMapOvr>
    <a:masterClrMapping/>
  </p:clrMapOvr>
</p:sldLayout>
</file>

<file path=ppt/slideLayouts/slideLayout2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G Subway 1 - Navy">
  <p:cSld name="BLANK_1">
    <p:spTree>
      <p:nvGrpSpPr>
        <p:cNvPr id="127" name="Shape 127"/>
        <p:cNvGrpSpPr/>
        <p:nvPr/>
      </p:nvGrpSpPr>
      <p:grpSpPr>
        <a:xfrm>
          <a:off x="0" y="0"/>
          <a:ext cx="0" cy="0"/>
          <a:chOff x="0" y="0"/>
          <a:chExt cx="0" cy="0"/>
        </a:xfrm>
      </p:grpSpPr>
      <p:pic>
        <p:nvPicPr>
          <p:cNvPr id="128" name="Google Shape;128;p30"/>
          <p:cNvPicPr preferRelativeResize="0"/>
          <p:nvPr/>
        </p:nvPicPr>
        <p:blipFill>
          <a:blip r:embed="rId2">
            <a:alphaModFix/>
          </a:blip>
          <a:stretch>
            <a:fillRect/>
          </a:stretch>
        </p:blipFill>
        <p:spPr>
          <a:xfrm>
            <a:off x="8576025" y="213337"/>
            <a:ext cx="340550" cy="338625"/>
          </a:xfrm>
          <a:prstGeom prst="rect">
            <a:avLst/>
          </a:prstGeom>
          <a:noFill/>
          <a:ln>
            <a:noFill/>
          </a:ln>
        </p:spPr>
      </p:pic>
      <p:pic>
        <p:nvPicPr>
          <p:cNvPr id="129" name="Google Shape;129;p30"/>
          <p:cNvPicPr preferRelativeResize="0"/>
          <p:nvPr/>
        </p:nvPicPr>
        <p:blipFill>
          <a:blip r:embed="rId3">
            <a:alphaModFix/>
          </a:blip>
          <a:stretch>
            <a:fillRect/>
          </a:stretch>
        </p:blipFill>
        <p:spPr>
          <a:xfrm>
            <a:off x="0" y="0"/>
            <a:ext cx="9143997" cy="5143513"/>
          </a:xfrm>
          <a:prstGeom prst="rect">
            <a:avLst/>
          </a:prstGeom>
          <a:noFill/>
          <a:ln>
            <a:noFill/>
          </a:ln>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6" name="Shape 16"/>
        <p:cNvGrpSpPr/>
        <p:nvPr/>
      </p:nvGrpSpPr>
      <p:grpSpPr>
        <a:xfrm>
          <a:off x="0" y="0"/>
          <a:ext cx="0" cy="0"/>
          <a:chOff x="0" y="0"/>
          <a:chExt cx="0" cy="0"/>
        </a:xfrm>
      </p:grpSpPr>
      <p:sp>
        <p:nvSpPr>
          <p:cNvPr id="17" name="Google Shape;17;p4"/>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18" name="Google Shape;18;p4"/>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19" name="Google Shape;19;p4"/>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1 1">
  <p:cSld name="TITLE_AND_BODY_2">
    <p:spTree>
      <p:nvGrpSpPr>
        <p:cNvPr id="130" name="Shape 130"/>
        <p:cNvGrpSpPr/>
        <p:nvPr/>
      </p:nvGrpSpPr>
      <p:grpSpPr>
        <a:xfrm>
          <a:off x="0" y="0"/>
          <a:ext cx="0" cy="0"/>
          <a:chOff x="0" y="0"/>
          <a:chExt cx="0" cy="0"/>
        </a:xfrm>
      </p:grpSpPr>
      <p:pic>
        <p:nvPicPr>
          <p:cNvPr id="131" name="Google Shape;131;p31"/>
          <p:cNvPicPr preferRelativeResize="0"/>
          <p:nvPr/>
        </p:nvPicPr>
        <p:blipFill>
          <a:blip r:embed="rId2">
            <a:alphaModFix/>
          </a:blip>
          <a:stretch>
            <a:fillRect/>
          </a:stretch>
        </p:blipFill>
        <p:spPr>
          <a:xfrm>
            <a:off x="0" y="0"/>
            <a:ext cx="9144018" cy="5143501"/>
          </a:xfrm>
          <a:prstGeom prst="rect">
            <a:avLst/>
          </a:prstGeom>
          <a:noFill/>
          <a:ln>
            <a:noFill/>
          </a:ln>
        </p:spPr>
      </p:pic>
    </p:spTree>
  </p:cSld>
  <p:clrMapOvr>
    <a:masterClrMapping/>
  </p:clrMapOvr>
</p:sldLayout>
</file>

<file path=ppt/slideLayouts/slideLayout3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G 2 - Navy 1">
  <p:cSld name="BIG_NUMBER_2">
    <p:spTree>
      <p:nvGrpSpPr>
        <p:cNvPr id="132" name="Shape 132"/>
        <p:cNvGrpSpPr/>
        <p:nvPr/>
      </p:nvGrpSpPr>
      <p:grpSpPr>
        <a:xfrm>
          <a:off x="0" y="0"/>
          <a:ext cx="0" cy="0"/>
          <a:chOff x="0" y="0"/>
          <a:chExt cx="0" cy="0"/>
        </a:xfrm>
      </p:grpSpPr>
      <p:pic>
        <p:nvPicPr>
          <p:cNvPr id="133" name="Google Shape;133;p32"/>
          <p:cNvPicPr preferRelativeResize="0"/>
          <p:nvPr/>
        </p:nvPicPr>
        <p:blipFill>
          <a:blip r:embed="rId2">
            <a:alphaModFix/>
          </a:blip>
          <a:stretch>
            <a:fillRect/>
          </a:stretch>
        </p:blipFill>
        <p:spPr>
          <a:xfrm>
            <a:off x="0" y="0"/>
            <a:ext cx="9144003" cy="5143513"/>
          </a:xfrm>
          <a:prstGeom prst="rect">
            <a:avLst/>
          </a:prstGeom>
          <a:noFill/>
          <a:ln>
            <a:noFill/>
          </a:ln>
        </p:spPr>
      </p:pic>
      <p:pic>
        <p:nvPicPr>
          <p:cNvPr id="134" name="Google Shape;134;p32"/>
          <p:cNvPicPr preferRelativeResize="0"/>
          <p:nvPr/>
        </p:nvPicPr>
        <p:blipFill>
          <a:blip r:embed="rId3">
            <a:alphaModFix/>
          </a:blip>
          <a:stretch>
            <a:fillRect/>
          </a:stretch>
        </p:blipFill>
        <p:spPr>
          <a:xfrm>
            <a:off x="8576025" y="213337"/>
            <a:ext cx="340550" cy="338625"/>
          </a:xfrm>
          <a:prstGeom prst="rect">
            <a:avLst/>
          </a:prstGeom>
          <a:noFill/>
          <a:ln>
            <a:noFill/>
          </a:ln>
        </p:spPr>
      </p:pic>
    </p:spTree>
  </p:cSld>
  <p:clrMapOvr>
    <a:masterClrMapping/>
  </p:clrMapOvr>
</p:sldLayout>
</file>

<file path=ppt/slideLayouts/slideLayout3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G 1 - Navy">
  <p:cSld name="CAPTION_ONLY_1">
    <p:spTree>
      <p:nvGrpSpPr>
        <p:cNvPr id="135" name="Shape 135"/>
        <p:cNvGrpSpPr/>
        <p:nvPr/>
      </p:nvGrpSpPr>
      <p:grpSpPr>
        <a:xfrm>
          <a:off x="0" y="0"/>
          <a:ext cx="0" cy="0"/>
          <a:chOff x="0" y="0"/>
          <a:chExt cx="0" cy="0"/>
        </a:xfrm>
      </p:grpSpPr>
      <p:pic>
        <p:nvPicPr>
          <p:cNvPr id="136" name="Google Shape;136;p33"/>
          <p:cNvPicPr preferRelativeResize="0"/>
          <p:nvPr/>
        </p:nvPicPr>
        <p:blipFill>
          <a:blip r:embed="rId2">
            <a:alphaModFix/>
          </a:blip>
          <a:stretch>
            <a:fillRect/>
          </a:stretch>
        </p:blipFill>
        <p:spPr>
          <a:xfrm>
            <a:off x="0" y="0"/>
            <a:ext cx="9144003" cy="5143524"/>
          </a:xfrm>
          <a:prstGeom prst="rect">
            <a:avLst/>
          </a:prstGeom>
          <a:noFill/>
          <a:ln>
            <a:noFill/>
          </a:ln>
        </p:spPr>
      </p:pic>
      <p:pic>
        <p:nvPicPr>
          <p:cNvPr id="137" name="Google Shape;137;p33"/>
          <p:cNvPicPr preferRelativeResize="0"/>
          <p:nvPr/>
        </p:nvPicPr>
        <p:blipFill>
          <a:blip r:embed="rId3">
            <a:alphaModFix/>
          </a:blip>
          <a:stretch>
            <a:fillRect/>
          </a:stretch>
        </p:blipFill>
        <p:spPr>
          <a:xfrm>
            <a:off x="8576025" y="213337"/>
            <a:ext cx="340550" cy="338625"/>
          </a:xfrm>
          <a:prstGeom prst="rect">
            <a:avLst/>
          </a:prstGeom>
          <a:noFill/>
          <a:ln>
            <a:noFill/>
          </a:ln>
        </p:spPr>
      </p:pic>
    </p:spTree>
  </p:cSld>
  <p:clrMapOvr>
    <a:masterClrMapping/>
  </p:clrMapOvr>
</p:sldLayout>
</file>

<file path=ppt/slideLayouts/slideLayout3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_1">
  <p:cSld name="TITLE_1">
    <p:spTree>
      <p:nvGrpSpPr>
        <p:cNvPr id="138" name="Shape 138"/>
        <p:cNvGrpSpPr/>
        <p:nvPr/>
      </p:nvGrpSpPr>
      <p:grpSpPr>
        <a:xfrm>
          <a:off x="0" y="0"/>
          <a:ext cx="0" cy="0"/>
          <a:chOff x="0" y="0"/>
          <a:chExt cx="0" cy="0"/>
        </a:xfrm>
      </p:grpSpPr>
      <p:sp>
        <p:nvSpPr>
          <p:cNvPr id="139" name="Google Shape;139;p34"/>
          <p:cNvSpPr txBox="1"/>
          <p:nvPr>
            <p:ph type="ctrTitle"/>
          </p:nvPr>
        </p:nvSpPr>
        <p:spPr>
          <a:xfrm>
            <a:off x="311708" y="744575"/>
            <a:ext cx="8520600" cy="2052600"/>
          </a:xfrm>
          <a:prstGeom prst="rect">
            <a:avLst/>
          </a:prstGeom>
        </p:spPr>
        <p:txBody>
          <a:bodyPr anchorCtr="0" anchor="b" bIns="91425" lIns="91425" spcFirstLastPara="1" rIns="91425" wrap="square" tIns="91425">
            <a:norm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p:txBody>
      </p:sp>
      <p:sp>
        <p:nvSpPr>
          <p:cNvPr id="140" name="Google Shape;140;p34"/>
          <p:cNvSpPr txBox="1"/>
          <p:nvPr>
            <p:ph idx="1" type="subTitle"/>
          </p:nvPr>
        </p:nvSpPr>
        <p:spPr>
          <a:xfrm>
            <a:off x="311700" y="2834125"/>
            <a:ext cx="8520600" cy="7926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141" name="Google Shape;141;p34"/>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G 2 - Navy 2">
  <p:cSld name="BIG_NUMBER_3">
    <p:spTree>
      <p:nvGrpSpPr>
        <p:cNvPr id="142" name="Shape 142"/>
        <p:cNvGrpSpPr/>
        <p:nvPr/>
      </p:nvGrpSpPr>
      <p:grpSpPr>
        <a:xfrm>
          <a:off x="0" y="0"/>
          <a:ext cx="0" cy="0"/>
          <a:chOff x="0" y="0"/>
          <a:chExt cx="0" cy="0"/>
        </a:xfrm>
      </p:grpSpPr>
      <p:pic>
        <p:nvPicPr>
          <p:cNvPr id="143" name="Google Shape;143;p35"/>
          <p:cNvPicPr preferRelativeResize="0"/>
          <p:nvPr/>
        </p:nvPicPr>
        <p:blipFill>
          <a:blip r:embed="rId2">
            <a:alphaModFix/>
          </a:blip>
          <a:stretch>
            <a:fillRect/>
          </a:stretch>
        </p:blipFill>
        <p:spPr>
          <a:xfrm>
            <a:off x="0" y="0"/>
            <a:ext cx="9144003" cy="5143513"/>
          </a:xfrm>
          <a:prstGeom prst="rect">
            <a:avLst/>
          </a:prstGeom>
          <a:noFill/>
          <a:ln>
            <a:noFill/>
          </a:ln>
        </p:spPr>
      </p:pic>
      <p:pic>
        <p:nvPicPr>
          <p:cNvPr id="144" name="Google Shape;144;p35"/>
          <p:cNvPicPr preferRelativeResize="0"/>
          <p:nvPr/>
        </p:nvPicPr>
        <p:blipFill>
          <a:blip r:embed="rId3">
            <a:alphaModFix/>
          </a:blip>
          <a:stretch>
            <a:fillRect/>
          </a:stretch>
        </p:blipFill>
        <p:spPr>
          <a:xfrm>
            <a:off x="8576025" y="213337"/>
            <a:ext cx="340550" cy="338625"/>
          </a:xfrm>
          <a:prstGeom prst="rect">
            <a:avLst/>
          </a:prstGeom>
          <a:noFill/>
          <a:ln>
            <a:noFill/>
          </a:ln>
        </p:spPr>
      </p:pic>
    </p:spTree>
  </p:cSld>
  <p:clrMapOvr>
    <a:masterClrMapping/>
  </p:clrMapOvr>
</p:sldLayout>
</file>

<file path=ppt/slideLayouts/slideLayout3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2 1">
  <p:cSld name="CUSTOM_5_1_1">
    <p:bg>
      <p:bgPr>
        <a:solidFill>
          <a:schemeClr val="lt2"/>
        </a:solidFill>
      </p:bgPr>
    </p:bg>
    <p:spTree>
      <p:nvGrpSpPr>
        <p:cNvPr id="145" name="Shape 145"/>
        <p:cNvGrpSpPr/>
        <p:nvPr/>
      </p:nvGrpSpPr>
      <p:grpSpPr>
        <a:xfrm>
          <a:off x="0" y="0"/>
          <a:ext cx="0" cy="0"/>
          <a:chOff x="0" y="0"/>
          <a:chExt cx="0" cy="0"/>
        </a:xfrm>
      </p:grpSpPr>
      <p:pic>
        <p:nvPicPr>
          <p:cNvPr id="146" name="Google Shape;146;p36"/>
          <p:cNvPicPr preferRelativeResize="0"/>
          <p:nvPr/>
        </p:nvPicPr>
        <p:blipFill rotWithShape="1">
          <a:blip r:embed="rId2">
            <a:alphaModFix/>
          </a:blip>
          <a:srcRect b="0" l="0" r="0" t="0"/>
          <a:stretch/>
        </p:blipFill>
        <p:spPr>
          <a:xfrm>
            <a:off x="0" y="446893"/>
            <a:ext cx="9144000" cy="2780121"/>
          </a:xfrm>
          <a:prstGeom prst="rect">
            <a:avLst/>
          </a:prstGeom>
          <a:noFill/>
          <a:ln>
            <a:noFill/>
          </a:ln>
        </p:spPr>
      </p:pic>
      <p:sp>
        <p:nvSpPr>
          <p:cNvPr id="147" name="Google Shape;147;p36"/>
          <p:cNvSpPr txBox="1"/>
          <p:nvPr>
            <p:ph type="title"/>
          </p:nvPr>
        </p:nvSpPr>
        <p:spPr>
          <a:xfrm>
            <a:off x="0" y="0"/>
            <a:ext cx="7858500" cy="1760100"/>
          </a:xfrm>
          <a:prstGeom prst="rect">
            <a:avLst/>
          </a:prstGeom>
        </p:spPr>
        <p:txBody>
          <a:bodyPr anchorCtr="0" anchor="t" bIns="0" lIns="360000" spcFirstLastPara="1" rIns="0" wrap="square" tIns="576000">
            <a:normAutofit/>
          </a:bodyPr>
          <a:lstStyle>
            <a:lvl1pPr lvl="0">
              <a:spcBef>
                <a:spcPts val="0"/>
              </a:spcBef>
              <a:spcAft>
                <a:spcPts val="0"/>
              </a:spcAft>
              <a:buClr>
                <a:schemeClr val="lt1"/>
              </a:buClr>
              <a:buSzPts val="4000"/>
              <a:buFont typeface="Poppins Medium"/>
              <a:buNone/>
              <a:defRPr sz="4000">
                <a:solidFill>
                  <a:schemeClr val="lt1"/>
                </a:solidFill>
                <a:latin typeface="Poppins Medium"/>
                <a:ea typeface="Poppins Medium"/>
                <a:cs typeface="Poppins Medium"/>
                <a:sym typeface="Poppins Medium"/>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148" name="Google Shape;148;p36"/>
          <p:cNvSpPr txBox="1"/>
          <p:nvPr>
            <p:ph idx="2" type="title"/>
          </p:nvPr>
        </p:nvSpPr>
        <p:spPr>
          <a:xfrm>
            <a:off x="-3" y="3383400"/>
            <a:ext cx="6084900" cy="1760100"/>
          </a:xfrm>
          <a:prstGeom prst="rect">
            <a:avLst/>
          </a:prstGeom>
        </p:spPr>
        <p:txBody>
          <a:bodyPr anchorCtr="0" anchor="b" bIns="360000" lIns="360000" spcFirstLastPara="1" rIns="0" wrap="square" tIns="0">
            <a:normAutofit/>
          </a:bodyPr>
          <a:lstStyle>
            <a:lvl1pPr lvl="0">
              <a:spcBef>
                <a:spcPts val="0"/>
              </a:spcBef>
              <a:spcAft>
                <a:spcPts val="0"/>
              </a:spcAft>
              <a:buClr>
                <a:schemeClr val="accent4"/>
              </a:buClr>
              <a:buSzPts val="4000"/>
              <a:buFont typeface="Poppins Medium"/>
              <a:buNone/>
              <a:defRPr sz="4000">
                <a:solidFill>
                  <a:schemeClr val="accent4"/>
                </a:solidFill>
                <a:latin typeface="Poppins Medium"/>
                <a:ea typeface="Poppins Medium"/>
                <a:cs typeface="Poppins Medium"/>
                <a:sym typeface="Poppins Medium"/>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pic>
        <p:nvPicPr>
          <p:cNvPr id="149" name="Google Shape;149;p36"/>
          <p:cNvPicPr preferRelativeResize="0"/>
          <p:nvPr/>
        </p:nvPicPr>
        <p:blipFill>
          <a:blip r:embed="rId3">
            <a:alphaModFix/>
          </a:blip>
          <a:stretch>
            <a:fillRect/>
          </a:stretch>
        </p:blipFill>
        <p:spPr>
          <a:xfrm>
            <a:off x="8623246" y="152404"/>
            <a:ext cx="356400" cy="356400"/>
          </a:xfrm>
          <a:prstGeom prst="rect">
            <a:avLst/>
          </a:prstGeom>
          <a:noFill/>
          <a:ln>
            <a:noFill/>
          </a:ln>
        </p:spPr>
      </p:pic>
      <p:sp>
        <p:nvSpPr>
          <p:cNvPr id="150" name="Google Shape;150;p36"/>
          <p:cNvSpPr txBox="1"/>
          <p:nvPr>
            <p:ph idx="12" type="sldNum"/>
          </p:nvPr>
        </p:nvSpPr>
        <p:spPr>
          <a:xfrm>
            <a:off x="8556784" y="4749851"/>
            <a:ext cx="548700" cy="393600"/>
          </a:xfrm>
          <a:prstGeom prst="rect">
            <a:avLst/>
          </a:prstGeom>
        </p:spPr>
        <p:txBody>
          <a:bodyPr anchorCtr="0" anchor="t" bIns="91425" lIns="91425" spcFirstLastPara="1" rIns="91425" wrap="square" tIns="91425">
            <a:normAutofit/>
          </a:bodyPr>
          <a:lstStyle>
            <a:lvl1pPr lvl="0" algn="r">
              <a:buNone/>
              <a:defRPr sz="1300">
                <a:solidFill>
                  <a:schemeClr val="lt1"/>
                </a:solidFill>
                <a:latin typeface="Poppins Medium"/>
                <a:ea typeface="Poppins Medium"/>
                <a:cs typeface="Poppins Medium"/>
                <a:sym typeface="Poppins Medium"/>
              </a:defRPr>
            </a:lvl1pPr>
            <a:lvl2pPr lvl="1" algn="r">
              <a:buNone/>
              <a:defRPr sz="1300">
                <a:solidFill>
                  <a:schemeClr val="lt1"/>
                </a:solidFill>
                <a:latin typeface="Poppins Medium"/>
                <a:ea typeface="Poppins Medium"/>
                <a:cs typeface="Poppins Medium"/>
                <a:sym typeface="Poppins Medium"/>
              </a:defRPr>
            </a:lvl2pPr>
            <a:lvl3pPr lvl="2" algn="r">
              <a:buNone/>
              <a:defRPr sz="1300">
                <a:solidFill>
                  <a:schemeClr val="lt1"/>
                </a:solidFill>
                <a:latin typeface="Poppins Medium"/>
                <a:ea typeface="Poppins Medium"/>
                <a:cs typeface="Poppins Medium"/>
                <a:sym typeface="Poppins Medium"/>
              </a:defRPr>
            </a:lvl3pPr>
            <a:lvl4pPr lvl="3" algn="r">
              <a:buNone/>
              <a:defRPr sz="1300">
                <a:solidFill>
                  <a:schemeClr val="lt1"/>
                </a:solidFill>
                <a:latin typeface="Poppins Medium"/>
                <a:ea typeface="Poppins Medium"/>
                <a:cs typeface="Poppins Medium"/>
                <a:sym typeface="Poppins Medium"/>
              </a:defRPr>
            </a:lvl4pPr>
            <a:lvl5pPr lvl="4" algn="r">
              <a:buNone/>
              <a:defRPr sz="1300">
                <a:solidFill>
                  <a:schemeClr val="lt1"/>
                </a:solidFill>
                <a:latin typeface="Poppins Medium"/>
                <a:ea typeface="Poppins Medium"/>
                <a:cs typeface="Poppins Medium"/>
                <a:sym typeface="Poppins Medium"/>
              </a:defRPr>
            </a:lvl5pPr>
            <a:lvl6pPr lvl="5" algn="r">
              <a:buNone/>
              <a:defRPr sz="1300">
                <a:solidFill>
                  <a:schemeClr val="lt1"/>
                </a:solidFill>
                <a:latin typeface="Poppins Medium"/>
                <a:ea typeface="Poppins Medium"/>
                <a:cs typeface="Poppins Medium"/>
                <a:sym typeface="Poppins Medium"/>
              </a:defRPr>
            </a:lvl6pPr>
            <a:lvl7pPr lvl="6" algn="r">
              <a:buNone/>
              <a:defRPr sz="1300">
                <a:solidFill>
                  <a:schemeClr val="lt1"/>
                </a:solidFill>
                <a:latin typeface="Poppins Medium"/>
                <a:ea typeface="Poppins Medium"/>
                <a:cs typeface="Poppins Medium"/>
                <a:sym typeface="Poppins Medium"/>
              </a:defRPr>
            </a:lvl7pPr>
            <a:lvl8pPr lvl="7" algn="r">
              <a:buNone/>
              <a:defRPr sz="1300">
                <a:solidFill>
                  <a:schemeClr val="lt1"/>
                </a:solidFill>
                <a:latin typeface="Poppins Medium"/>
                <a:ea typeface="Poppins Medium"/>
                <a:cs typeface="Poppins Medium"/>
                <a:sym typeface="Poppins Medium"/>
              </a:defRPr>
            </a:lvl8pPr>
            <a:lvl9pPr lvl="8" algn="r">
              <a:buNone/>
              <a:defRPr sz="1300">
                <a:solidFill>
                  <a:schemeClr val="lt1"/>
                </a:solidFill>
                <a:latin typeface="Poppins Medium"/>
                <a:ea typeface="Poppins Medium"/>
                <a:cs typeface="Poppins Medium"/>
                <a:sym typeface="Poppins Medium"/>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slide 1">
  <p:cSld name="CUSTOM_1">
    <p:bg>
      <p:bgPr>
        <a:noFill/>
      </p:bgPr>
    </p:bg>
    <p:spTree>
      <p:nvGrpSpPr>
        <p:cNvPr id="151" name="Shape 151"/>
        <p:cNvGrpSpPr/>
        <p:nvPr/>
      </p:nvGrpSpPr>
      <p:grpSpPr>
        <a:xfrm>
          <a:off x="0" y="0"/>
          <a:ext cx="0" cy="0"/>
          <a:chOff x="0" y="0"/>
          <a:chExt cx="0" cy="0"/>
        </a:xfrm>
      </p:grpSpPr>
      <p:sp>
        <p:nvSpPr>
          <p:cNvPr id="152" name="Google Shape;152;p37"/>
          <p:cNvSpPr txBox="1"/>
          <p:nvPr>
            <p:ph idx="12" type="sldNum"/>
          </p:nvPr>
        </p:nvSpPr>
        <p:spPr>
          <a:xfrm>
            <a:off x="8556784" y="4749851"/>
            <a:ext cx="548700" cy="393600"/>
          </a:xfrm>
          <a:prstGeom prst="rect">
            <a:avLst/>
          </a:prstGeom>
          <a:noFill/>
          <a:ln>
            <a:noFill/>
          </a:ln>
        </p:spPr>
        <p:txBody>
          <a:bodyPr anchorCtr="0" anchor="t" bIns="91425" lIns="91425" spcFirstLastPara="1" rIns="91425" wrap="square" tIns="91425">
            <a:noAutofit/>
          </a:bodyPr>
          <a:lstStyle>
            <a:lvl1pPr indent="0" lvl="0" marL="0" marR="0" algn="r">
              <a:lnSpc>
                <a:spcPct val="100000"/>
              </a:lnSpc>
              <a:spcBef>
                <a:spcPts val="0"/>
              </a:spcBef>
              <a:spcAft>
                <a:spcPts val="0"/>
              </a:spcAft>
              <a:buClr>
                <a:srgbClr val="000000"/>
              </a:buClr>
              <a:buSzPts val="1300"/>
              <a:buFont typeface="Arial"/>
              <a:buNone/>
              <a:defRPr b="0" i="0" sz="1300" u="none" cap="none" strike="noStrike">
                <a:solidFill>
                  <a:schemeClr val="dk1"/>
                </a:solidFill>
                <a:latin typeface="Inter"/>
                <a:ea typeface="Inter"/>
                <a:cs typeface="Inter"/>
                <a:sym typeface="Inter"/>
              </a:defRPr>
            </a:lvl1pPr>
            <a:lvl2pPr indent="0" lvl="1" marL="0" marR="0" algn="r">
              <a:lnSpc>
                <a:spcPct val="100000"/>
              </a:lnSpc>
              <a:spcBef>
                <a:spcPts val="0"/>
              </a:spcBef>
              <a:spcAft>
                <a:spcPts val="0"/>
              </a:spcAft>
              <a:buClr>
                <a:srgbClr val="000000"/>
              </a:buClr>
              <a:buSzPts val="1300"/>
              <a:buFont typeface="Arial"/>
              <a:buNone/>
              <a:defRPr b="0" i="0" sz="1300" u="none" cap="none" strike="noStrike">
                <a:solidFill>
                  <a:schemeClr val="dk1"/>
                </a:solidFill>
                <a:latin typeface="Inter"/>
                <a:ea typeface="Inter"/>
                <a:cs typeface="Inter"/>
                <a:sym typeface="Inter"/>
              </a:defRPr>
            </a:lvl2pPr>
            <a:lvl3pPr indent="0" lvl="2" marL="0" marR="0" algn="r">
              <a:lnSpc>
                <a:spcPct val="100000"/>
              </a:lnSpc>
              <a:spcBef>
                <a:spcPts val="0"/>
              </a:spcBef>
              <a:spcAft>
                <a:spcPts val="0"/>
              </a:spcAft>
              <a:buClr>
                <a:srgbClr val="000000"/>
              </a:buClr>
              <a:buSzPts val="1300"/>
              <a:buFont typeface="Arial"/>
              <a:buNone/>
              <a:defRPr b="0" i="0" sz="1300" u="none" cap="none" strike="noStrike">
                <a:solidFill>
                  <a:schemeClr val="dk1"/>
                </a:solidFill>
                <a:latin typeface="Inter"/>
                <a:ea typeface="Inter"/>
                <a:cs typeface="Inter"/>
                <a:sym typeface="Inter"/>
              </a:defRPr>
            </a:lvl3pPr>
            <a:lvl4pPr indent="0" lvl="3" marL="0" marR="0" algn="r">
              <a:lnSpc>
                <a:spcPct val="100000"/>
              </a:lnSpc>
              <a:spcBef>
                <a:spcPts val="0"/>
              </a:spcBef>
              <a:spcAft>
                <a:spcPts val="0"/>
              </a:spcAft>
              <a:buClr>
                <a:srgbClr val="000000"/>
              </a:buClr>
              <a:buSzPts val="1300"/>
              <a:buFont typeface="Arial"/>
              <a:buNone/>
              <a:defRPr b="0" i="0" sz="1300" u="none" cap="none" strike="noStrike">
                <a:solidFill>
                  <a:schemeClr val="dk1"/>
                </a:solidFill>
                <a:latin typeface="Inter"/>
                <a:ea typeface="Inter"/>
                <a:cs typeface="Inter"/>
                <a:sym typeface="Inter"/>
              </a:defRPr>
            </a:lvl4pPr>
            <a:lvl5pPr indent="0" lvl="4" marL="0" marR="0" algn="r">
              <a:lnSpc>
                <a:spcPct val="100000"/>
              </a:lnSpc>
              <a:spcBef>
                <a:spcPts val="0"/>
              </a:spcBef>
              <a:spcAft>
                <a:spcPts val="0"/>
              </a:spcAft>
              <a:buClr>
                <a:srgbClr val="000000"/>
              </a:buClr>
              <a:buSzPts val="1300"/>
              <a:buFont typeface="Arial"/>
              <a:buNone/>
              <a:defRPr b="0" i="0" sz="1300" u="none" cap="none" strike="noStrike">
                <a:solidFill>
                  <a:schemeClr val="dk1"/>
                </a:solidFill>
                <a:latin typeface="Inter"/>
                <a:ea typeface="Inter"/>
                <a:cs typeface="Inter"/>
                <a:sym typeface="Inter"/>
              </a:defRPr>
            </a:lvl5pPr>
            <a:lvl6pPr indent="0" lvl="5" marL="0" marR="0" algn="r">
              <a:lnSpc>
                <a:spcPct val="100000"/>
              </a:lnSpc>
              <a:spcBef>
                <a:spcPts val="0"/>
              </a:spcBef>
              <a:spcAft>
                <a:spcPts val="0"/>
              </a:spcAft>
              <a:buClr>
                <a:srgbClr val="000000"/>
              </a:buClr>
              <a:buSzPts val="1300"/>
              <a:buFont typeface="Arial"/>
              <a:buNone/>
              <a:defRPr b="0" i="0" sz="1300" u="none" cap="none" strike="noStrike">
                <a:solidFill>
                  <a:schemeClr val="dk1"/>
                </a:solidFill>
                <a:latin typeface="Inter"/>
                <a:ea typeface="Inter"/>
                <a:cs typeface="Inter"/>
                <a:sym typeface="Inter"/>
              </a:defRPr>
            </a:lvl6pPr>
            <a:lvl7pPr indent="0" lvl="6" marL="0" marR="0" algn="r">
              <a:lnSpc>
                <a:spcPct val="100000"/>
              </a:lnSpc>
              <a:spcBef>
                <a:spcPts val="0"/>
              </a:spcBef>
              <a:spcAft>
                <a:spcPts val="0"/>
              </a:spcAft>
              <a:buClr>
                <a:srgbClr val="000000"/>
              </a:buClr>
              <a:buSzPts val="1300"/>
              <a:buFont typeface="Arial"/>
              <a:buNone/>
              <a:defRPr b="0" i="0" sz="1300" u="none" cap="none" strike="noStrike">
                <a:solidFill>
                  <a:schemeClr val="dk1"/>
                </a:solidFill>
                <a:latin typeface="Inter"/>
                <a:ea typeface="Inter"/>
                <a:cs typeface="Inter"/>
                <a:sym typeface="Inter"/>
              </a:defRPr>
            </a:lvl7pPr>
            <a:lvl8pPr indent="0" lvl="7" marL="0" marR="0" algn="r">
              <a:lnSpc>
                <a:spcPct val="100000"/>
              </a:lnSpc>
              <a:spcBef>
                <a:spcPts val="0"/>
              </a:spcBef>
              <a:spcAft>
                <a:spcPts val="0"/>
              </a:spcAft>
              <a:buClr>
                <a:srgbClr val="000000"/>
              </a:buClr>
              <a:buSzPts val="1300"/>
              <a:buFont typeface="Arial"/>
              <a:buNone/>
              <a:defRPr b="0" i="0" sz="1300" u="none" cap="none" strike="noStrike">
                <a:solidFill>
                  <a:schemeClr val="dk1"/>
                </a:solidFill>
                <a:latin typeface="Inter"/>
                <a:ea typeface="Inter"/>
                <a:cs typeface="Inter"/>
                <a:sym typeface="Inter"/>
              </a:defRPr>
            </a:lvl8pPr>
            <a:lvl9pPr indent="0" lvl="8" marL="0" marR="0" algn="r">
              <a:lnSpc>
                <a:spcPct val="100000"/>
              </a:lnSpc>
              <a:spcBef>
                <a:spcPts val="0"/>
              </a:spcBef>
              <a:spcAft>
                <a:spcPts val="0"/>
              </a:spcAft>
              <a:buClr>
                <a:srgbClr val="000000"/>
              </a:buClr>
              <a:buSzPts val="1300"/>
              <a:buFont typeface="Arial"/>
              <a:buNone/>
              <a:defRPr b="0" i="0" sz="1300" u="none" cap="none" strike="noStrike">
                <a:solidFill>
                  <a:schemeClr val="dk1"/>
                </a:solidFill>
                <a:latin typeface="Inter"/>
                <a:ea typeface="Inter"/>
                <a:cs typeface="Inter"/>
                <a:sym typeface="Inter"/>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Navy">
  <p:cSld name="BLANK_4_3_2_7">
    <p:spTree>
      <p:nvGrpSpPr>
        <p:cNvPr id="153" name="Shape 153"/>
        <p:cNvGrpSpPr/>
        <p:nvPr/>
      </p:nvGrpSpPr>
      <p:grpSpPr>
        <a:xfrm>
          <a:off x="0" y="0"/>
          <a:ext cx="0" cy="0"/>
          <a:chOff x="0" y="0"/>
          <a:chExt cx="0" cy="0"/>
        </a:xfrm>
      </p:grpSpPr>
      <p:sp>
        <p:nvSpPr>
          <p:cNvPr id="154" name="Google Shape;154;p38"/>
          <p:cNvSpPr/>
          <p:nvPr/>
        </p:nvSpPr>
        <p:spPr>
          <a:xfrm>
            <a:off x="2803788" y="3848463"/>
            <a:ext cx="524700" cy="524700"/>
          </a:xfrm>
          <a:prstGeom prst="ellipse">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5" name="Google Shape;155;p38"/>
          <p:cNvSpPr/>
          <p:nvPr/>
        </p:nvSpPr>
        <p:spPr>
          <a:xfrm>
            <a:off x="0" y="0"/>
            <a:ext cx="9144000" cy="5143500"/>
          </a:xfrm>
          <a:prstGeom prst="rect">
            <a:avLst/>
          </a:prstGeom>
          <a:solidFill>
            <a:srgbClr val="18174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G 2 - Silver">
  <p:cSld name="SECTION_TITLE_AND_DESCRIPTION_1">
    <p:spTree>
      <p:nvGrpSpPr>
        <p:cNvPr id="156" name="Shape 156"/>
        <p:cNvGrpSpPr/>
        <p:nvPr/>
      </p:nvGrpSpPr>
      <p:grpSpPr>
        <a:xfrm>
          <a:off x="0" y="0"/>
          <a:ext cx="0" cy="0"/>
          <a:chOff x="0" y="0"/>
          <a:chExt cx="0" cy="0"/>
        </a:xfrm>
      </p:grpSpPr>
      <p:pic>
        <p:nvPicPr>
          <p:cNvPr id="157" name="Google Shape;157;p39"/>
          <p:cNvPicPr preferRelativeResize="0"/>
          <p:nvPr/>
        </p:nvPicPr>
        <p:blipFill>
          <a:blip r:embed="rId2">
            <a:alphaModFix/>
          </a:blip>
          <a:stretch>
            <a:fillRect/>
          </a:stretch>
        </p:blipFill>
        <p:spPr>
          <a:xfrm>
            <a:off x="0" y="0"/>
            <a:ext cx="9144003" cy="5143513"/>
          </a:xfrm>
          <a:prstGeom prst="rect">
            <a:avLst/>
          </a:prstGeom>
          <a:noFill/>
          <a:ln>
            <a:noFill/>
          </a:ln>
        </p:spPr>
      </p:pic>
      <p:pic>
        <p:nvPicPr>
          <p:cNvPr id="158" name="Google Shape;158;p39"/>
          <p:cNvPicPr preferRelativeResize="0"/>
          <p:nvPr/>
        </p:nvPicPr>
        <p:blipFill>
          <a:blip r:embed="rId3">
            <a:alphaModFix/>
          </a:blip>
          <a:stretch>
            <a:fillRect/>
          </a:stretch>
        </p:blipFill>
        <p:spPr>
          <a:xfrm>
            <a:off x="8576025" y="213337"/>
            <a:ext cx="340550" cy="338625"/>
          </a:xfrm>
          <a:prstGeom prst="rect">
            <a:avLst/>
          </a:prstGeom>
          <a:noFill/>
          <a:ln>
            <a:noFill/>
          </a:ln>
        </p:spPr>
      </p:pic>
    </p:spTree>
  </p:cSld>
  <p:clrMapOvr>
    <a:masterClrMapping/>
  </p:clrMapOvr>
</p:sldLayout>
</file>

<file path=ppt/slideLayouts/slideLayout3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G 2 - Silver 1">
  <p:cSld name="SECTION_TITLE_AND_DESCRIPTION_2">
    <p:spTree>
      <p:nvGrpSpPr>
        <p:cNvPr id="159" name="Shape 159"/>
        <p:cNvGrpSpPr/>
        <p:nvPr/>
      </p:nvGrpSpPr>
      <p:grpSpPr>
        <a:xfrm>
          <a:off x="0" y="0"/>
          <a:ext cx="0" cy="0"/>
          <a:chOff x="0" y="0"/>
          <a:chExt cx="0" cy="0"/>
        </a:xfrm>
      </p:grpSpPr>
      <p:pic>
        <p:nvPicPr>
          <p:cNvPr id="160" name="Google Shape;160;p40"/>
          <p:cNvPicPr preferRelativeResize="0"/>
          <p:nvPr/>
        </p:nvPicPr>
        <p:blipFill>
          <a:blip r:embed="rId2">
            <a:alphaModFix/>
          </a:blip>
          <a:stretch>
            <a:fillRect/>
          </a:stretch>
        </p:blipFill>
        <p:spPr>
          <a:xfrm>
            <a:off x="0" y="0"/>
            <a:ext cx="9144003" cy="5143513"/>
          </a:xfrm>
          <a:prstGeom prst="rect">
            <a:avLst/>
          </a:prstGeom>
          <a:noFill/>
          <a:ln>
            <a:noFill/>
          </a:ln>
        </p:spPr>
      </p:pic>
      <p:pic>
        <p:nvPicPr>
          <p:cNvPr id="161" name="Google Shape;161;p40"/>
          <p:cNvPicPr preferRelativeResize="0"/>
          <p:nvPr/>
        </p:nvPicPr>
        <p:blipFill>
          <a:blip r:embed="rId3">
            <a:alphaModFix/>
          </a:blip>
          <a:stretch>
            <a:fillRect/>
          </a:stretch>
        </p:blipFill>
        <p:spPr>
          <a:xfrm>
            <a:off x="8576025" y="213337"/>
            <a:ext cx="340550" cy="338625"/>
          </a:xfrm>
          <a:prstGeom prst="rect">
            <a:avLst/>
          </a:prstGeom>
          <a:noFill/>
          <a:ln>
            <a:noFill/>
          </a:ln>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0" name="Shape 20"/>
        <p:cNvGrpSpPr/>
        <p:nvPr/>
      </p:nvGrpSpPr>
      <p:grpSpPr>
        <a:xfrm>
          <a:off x="0" y="0"/>
          <a:ext cx="0" cy="0"/>
          <a:chOff x="0" y="0"/>
          <a:chExt cx="0" cy="0"/>
        </a:xfrm>
      </p:grpSpPr>
      <p:sp>
        <p:nvSpPr>
          <p:cNvPr id="21" name="Google Shape;21;p5"/>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2" name="Google Shape;22;p5"/>
          <p:cNvSpPr txBox="1"/>
          <p:nvPr>
            <p:ph idx="1" type="body"/>
          </p:nvPr>
        </p:nvSpPr>
        <p:spPr>
          <a:xfrm>
            <a:off x="3117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3" name="Google Shape;23;p5"/>
          <p:cNvSpPr txBox="1"/>
          <p:nvPr>
            <p:ph idx="2" type="body"/>
          </p:nvPr>
        </p:nvSpPr>
        <p:spPr>
          <a:xfrm>
            <a:off x="48324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4" name="Google Shape;24;p5"/>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G 1 - Silver">
  <p:cSld name="MAIN_POINT_1">
    <p:spTree>
      <p:nvGrpSpPr>
        <p:cNvPr id="162" name="Shape 162"/>
        <p:cNvGrpSpPr/>
        <p:nvPr/>
      </p:nvGrpSpPr>
      <p:grpSpPr>
        <a:xfrm>
          <a:off x="0" y="0"/>
          <a:ext cx="0" cy="0"/>
          <a:chOff x="0" y="0"/>
          <a:chExt cx="0" cy="0"/>
        </a:xfrm>
      </p:grpSpPr>
      <p:pic>
        <p:nvPicPr>
          <p:cNvPr id="163" name="Google Shape;163;p41"/>
          <p:cNvPicPr preferRelativeResize="0"/>
          <p:nvPr/>
        </p:nvPicPr>
        <p:blipFill>
          <a:blip r:embed="rId2">
            <a:alphaModFix/>
          </a:blip>
          <a:stretch>
            <a:fillRect/>
          </a:stretch>
        </p:blipFill>
        <p:spPr>
          <a:xfrm>
            <a:off x="0" y="0"/>
            <a:ext cx="9144003" cy="5143513"/>
          </a:xfrm>
          <a:prstGeom prst="rect">
            <a:avLst/>
          </a:prstGeom>
          <a:noFill/>
          <a:ln>
            <a:noFill/>
          </a:ln>
        </p:spPr>
      </p:pic>
      <p:pic>
        <p:nvPicPr>
          <p:cNvPr id="164" name="Google Shape;164;p41"/>
          <p:cNvPicPr preferRelativeResize="0"/>
          <p:nvPr/>
        </p:nvPicPr>
        <p:blipFill>
          <a:blip r:embed="rId3">
            <a:alphaModFix/>
          </a:blip>
          <a:stretch>
            <a:fillRect/>
          </a:stretch>
        </p:blipFill>
        <p:spPr>
          <a:xfrm>
            <a:off x="8576025" y="213337"/>
            <a:ext cx="340550" cy="338625"/>
          </a:xfrm>
          <a:prstGeom prst="rect">
            <a:avLst/>
          </a:prstGeom>
          <a:noFill/>
          <a:ln>
            <a:noFill/>
          </a:ln>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5" name="Shape 25"/>
        <p:cNvGrpSpPr/>
        <p:nvPr/>
      </p:nvGrpSpPr>
      <p:grpSpPr>
        <a:xfrm>
          <a:off x="0" y="0"/>
          <a:ext cx="0" cy="0"/>
          <a:chOff x="0" y="0"/>
          <a:chExt cx="0" cy="0"/>
        </a:xfrm>
      </p:grpSpPr>
      <p:sp>
        <p:nvSpPr>
          <p:cNvPr id="26" name="Google Shape;26;p6"/>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7" name="Google Shape;27;p6"/>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28" name="Shape 28"/>
        <p:cNvGrpSpPr/>
        <p:nvPr/>
      </p:nvGrpSpPr>
      <p:grpSpPr>
        <a:xfrm>
          <a:off x="0" y="0"/>
          <a:ext cx="0" cy="0"/>
          <a:chOff x="0" y="0"/>
          <a:chExt cx="0" cy="0"/>
        </a:xfrm>
      </p:grpSpPr>
      <p:sp>
        <p:nvSpPr>
          <p:cNvPr id="29" name="Google Shape;29;p7"/>
          <p:cNvSpPr txBox="1"/>
          <p:nvPr>
            <p:ph type="title"/>
          </p:nvPr>
        </p:nvSpPr>
        <p:spPr>
          <a:xfrm>
            <a:off x="311700" y="555600"/>
            <a:ext cx="2808000" cy="755700"/>
          </a:xfrm>
          <a:prstGeom prst="rect">
            <a:avLst/>
          </a:prstGeom>
        </p:spPr>
        <p:txBody>
          <a:bodyPr anchorCtr="0" anchor="b" bIns="91425" lIns="91425" spcFirstLastPara="1" rIns="91425" wrap="square" tIns="91425">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0" name="Google Shape;30;p7"/>
          <p:cNvSpPr txBox="1"/>
          <p:nvPr>
            <p:ph idx="1" type="body"/>
          </p:nvPr>
        </p:nvSpPr>
        <p:spPr>
          <a:xfrm>
            <a:off x="311700" y="1389600"/>
            <a:ext cx="2808000" cy="3179400"/>
          </a:xfrm>
          <a:prstGeom prst="rect">
            <a:avLst/>
          </a:prstGeom>
        </p:spPr>
        <p:txBody>
          <a:bodyPr anchorCtr="0" anchor="t" bIns="91425" lIns="91425" spcFirstLastPara="1" rIns="91425" wrap="square" tIns="91425">
            <a:normAutofit/>
          </a:bodyPr>
          <a:lstStyle>
            <a:lvl1pPr indent="-304800" lvl="0" marL="457200">
              <a:spcBef>
                <a:spcPts val="0"/>
              </a:spcBef>
              <a:spcAft>
                <a:spcPts val="0"/>
              </a:spcAft>
              <a:buSzPts val="1200"/>
              <a:buChar char="●"/>
              <a:defRPr sz="12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31" name="Google Shape;31;p7"/>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32" name="Shape 32"/>
        <p:cNvGrpSpPr/>
        <p:nvPr/>
      </p:nvGrpSpPr>
      <p:grpSpPr>
        <a:xfrm>
          <a:off x="0" y="0"/>
          <a:ext cx="0" cy="0"/>
          <a:chOff x="0" y="0"/>
          <a:chExt cx="0" cy="0"/>
        </a:xfrm>
      </p:grpSpPr>
      <p:sp>
        <p:nvSpPr>
          <p:cNvPr id="33" name="Google Shape;33;p8"/>
          <p:cNvSpPr txBox="1"/>
          <p:nvPr>
            <p:ph type="title"/>
          </p:nvPr>
        </p:nvSpPr>
        <p:spPr>
          <a:xfrm>
            <a:off x="490250" y="450150"/>
            <a:ext cx="6367800" cy="4090800"/>
          </a:xfrm>
          <a:prstGeom prst="rect">
            <a:avLst/>
          </a:prstGeom>
        </p:spPr>
        <p:txBody>
          <a:bodyPr anchorCtr="0" anchor="ctr" bIns="91425" lIns="91425" spcFirstLastPara="1" rIns="91425" wrap="square" tIns="91425">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34" name="Google Shape;34;p8"/>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35"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 name="Google Shape;37;p9"/>
          <p:cNvSpPr txBox="1"/>
          <p:nvPr>
            <p:ph type="title"/>
          </p:nvPr>
        </p:nvSpPr>
        <p:spPr>
          <a:xfrm>
            <a:off x="265500" y="1233175"/>
            <a:ext cx="4045200" cy="1482300"/>
          </a:xfrm>
          <a:prstGeom prst="rect">
            <a:avLst/>
          </a:prstGeom>
        </p:spPr>
        <p:txBody>
          <a:bodyPr anchorCtr="0" anchor="b" bIns="91425" lIns="91425" spcFirstLastPara="1" rIns="91425" wrap="square" tIns="91425">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38" name="Google Shape;38;p9"/>
          <p:cNvSpPr txBox="1"/>
          <p:nvPr>
            <p:ph idx="1" type="subTitle"/>
          </p:nvPr>
        </p:nvSpPr>
        <p:spPr>
          <a:xfrm>
            <a:off x="265500" y="2803075"/>
            <a:ext cx="4045200" cy="12351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39" name="Google Shape;39;p9"/>
          <p:cNvSpPr txBox="1"/>
          <p:nvPr>
            <p:ph idx="2" type="body"/>
          </p:nvPr>
        </p:nvSpPr>
        <p:spPr>
          <a:xfrm>
            <a:off x="4939500" y="724075"/>
            <a:ext cx="3837000" cy="3695100"/>
          </a:xfrm>
          <a:prstGeom prst="rect">
            <a:avLst/>
          </a:prstGeom>
        </p:spPr>
        <p:txBody>
          <a:bodyPr anchorCtr="0" anchor="ctr"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40" name="Google Shape;40;p9"/>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1" name="Shape 41"/>
        <p:cNvGrpSpPr/>
        <p:nvPr/>
      </p:nvGrpSpPr>
      <p:grpSpPr>
        <a:xfrm>
          <a:off x="0" y="0"/>
          <a:ext cx="0" cy="0"/>
          <a:chOff x="0" y="0"/>
          <a:chExt cx="0" cy="0"/>
        </a:xfrm>
      </p:grpSpPr>
      <p:sp>
        <p:nvSpPr>
          <p:cNvPr id="42" name="Google Shape;42;p10"/>
          <p:cNvSpPr txBox="1"/>
          <p:nvPr>
            <p:ph idx="1" type="body"/>
          </p:nvPr>
        </p:nvSpPr>
        <p:spPr>
          <a:xfrm>
            <a:off x="311700" y="4230575"/>
            <a:ext cx="5998800" cy="605100"/>
          </a:xfrm>
          <a:prstGeom prst="rect">
            <a:avLst/>
          </a:prstGeom>
        </p:spPr>
        <p:txBody>
          <a:bodyPr anchorCtr="0" anchor="ctr" bIns="91425" lIns="91425" spcFirstLastPara="1" rIns="91425" wrap="square" tIns="91425">
            <a:normAutofit/>
          </a:bodyPr>
          <a:lstStyle>
            <a:lvl1pPr indent="-228600" lvl="0" marL="457200">
              <a:lnSpc>
                <a:spcPct val="100000"/>
              </a:lnSpc>
              <a:spcBef>
                <a:spcPts val="0"/>
              </a:spcBef>
              <a:spcAft>
                <a:spcPts val="0"/>
              </a:spcAft>
              <a:buSzPts val="1800"/>
              <a:buNone/>
              <a:defRPr/>
            </a:lvl1pPr>
          </a:lstStyle>
          <a:p/>
        </p:txBody>
      </p:sp>
      <p:sp>
        <p:nvSpPr>
          <p:cNvPr id="43" name="Google Shape;43;p10"/>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40" Type="http://schemas.openxmlformats.org/officeDocument/2006/relationships/slideLayout" Target="../slideLayouts/slideLayout40.xml"/><Relationship Id="rId20" Type="http://schemas.openxmlformats.org/officeDocument/2006/relationships/slideLayout" Target="../slideLayouts/slideLayout20.xml"/><Relationship Id="rId41" Type="http://schemas.openxmlformats.org/officeDocument/2006/relationships/theme" Target="../theme/theme2.xml"/><Relationship Id="rId22" Type="http://schemas.openxmlformats.org/officeDocument/2006/relationships/slideLayout" Target="../slideLayouts/slideLayout22.xml"/><Relationship Id="rId21" Type="http://schemas.openxmlformats.org/officeDocument/2006/relationships/slideLayout" Target="../slideLayouts/slideLayout21.xml"/><Relationship Id="rId24" Type="http://schemas.openxmlformats.org/officeDocument/2006/relationships/slideLayout" Target="../slideLayouts/slideLayout24.xml"/><Relationship Id="rId23" Type="http://schemas.openxmlformats.org/officeDocument/2006/relationships/slideLayout" Target="../slideLayouts/slideLayout23.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26" Type="http://schemas.openxmlformats.org/officeDocument/2006/relationships/slideLayout" Target="../slideLayouts/slideLayout26.xml"/><Relationship Id="rId25" Type="http://schemas.openxmlformats.org/officeDocument/2006/relationships/slideLayout" Target="../slideLayouts/slideLayout25.xml"/><Relationship Id="rId28" Type="http://schemas.openxmlformats.org/officeDocument/2006/relationships/slideLayout" Target="../slideLayouts/slideLayout28.xml"/><Relationship Id="rId27" Type="http://schemas.openxmlformats.org/officeDocument/2006/relationships/slideLayout" Target="../slideLayouts/slideLayout27.xml"/><Relationship Id="rId5" Type="http://schemas.openxmlformats.org/officeDocument/2006/relationships/slideLayout" Target="../slideLayouts/slideLayout5.xml"/><Relationship Id="rId6" Type="http://schemas.openxmlformats.org/officeDocument/2006/relationships/slideLayout" Target="../slideLayouts/slideLayout6.xml"/><Relationship Id="rId29" Type="http://schemas.openxmlformats.org/officeDocument/2006/relationships/slideLayout" Target="../slideLayouts/slideLayout29.xml"/><Relationship Id="rId7" Type="http://schemas.openxmlformats.org/officeDocument/2006/relationships/slideLayout" Target="../slideLayouts/slideLayout7.xml"/><Relationship Id="rId8" Type="http://schemas.openxmlformats.org/officeDocument/2006/relationships/slideLayout" Target="../slideLayouts/slideLayout8.xml"/><Relationship Id="rId31" Type="http://schemas.openxmlformats.org/officeDocument/2006/relationships/slideLayout" Target="../slideLayouts/slideLayout31.xml"/><Relationship Id="rId30" Type="http://schemas.openxmlformats.org/officeDocument/2006/relationships/slideLayout" Target="../slideLayouts/slideLayout30.xml"/><Relationship Id="rId11" Type="http://schemas.openxmlformats.org/officeDocument/2006/relationships/slideLayout" Target="../slideLayouts/slideLayout11.xml"/><Relationship Id="rId33" Type="http://schemas.openxmlformats.org/officeDocument/2006/relationships/slideLayout" Target="../slideLayouts/slideLayout33.xml"/><Relationship Id="rId10" Type="http://schemas.openxmlformats.org/officeDocument/2006/relationships/slideLayout" Target="../slideLayouts/slideLayout10.xml"/><Relationship Id="rId32" Type="http://schemas.openxmlformats.org/officeDocument/2006/relationships/slideLayout" Target="../slideLayouts/slideLayout32.xml"/><Relationship Id="rId13" Type="http://schemas.openxmlformats.org/officeDocument/2006/relationships/slideLayout" Target="../slideLayouts/slideLayout13.xml"/><Relationship Id="rId35" Type="http://schemas.openxmlformats.org/officeDocument/2006/relationships/slideLayout" Target="../slideLayouts/slideLayout35.xml"/><Relationship Id="rId12" Type="http://schemas.openxmlformats.org/officeDocument/2006/relationships/slideLayout" Target="../slideLayouts/slideLayout12.xml"/><Relationship Id="rId34" Type="http://schemas.openxmlformats.org/officeDocument/2006/relationships/slideLayout" Target="../slideLayouts/slideLayout34.xml"/><Relationship Id="rId15" Type="http://schemas.openxmlformats.org/officeDocument/2006/relationships/slideLayout" Target="../slideLayouts/slideLayout15.xml"/><Relationship Id="rId37" Type="http://schemas.openxmlformats.org/officeDocument/2006/relationships/slideLayout" Target="../slideLayouts/slideLayout37.xml"/><Relationship Id="rId14" Type="http://schemas.openxmlformats.org/officeDocument/2006/relationships/slideLayout" Target="../slideLayouts/slideLayout14.xml"/><Relationship Id="rId36" Type="http://schemas.openxmlformats.org/officeDocument/2006/relationships/slideLayout" Target="../slideLayouts/slideLayout36.xml"/><Relationship Id="rId17" Type="http://schemas.openxmlformats.org/officeDocument/2006/relationships/slideLayout" Target="../slideLayouts/slideLayout17.xml"/><Relationship Id="rId39" Type="http://schemas.openxmlformats.org/officeDocument/2006/relationships/slideLayout" Target="../slideLayouts/slideLayout39.xml"/><Relationship Id="rId16" Type="http://schemas.openxmlformats.org/officeDocument/2006/relationships/slideLayout" Target="../slideLayouts/slideLayout16.xml"/><Relationship Id="rId38" Type="http://schemas.openxmlformats.org/officeDocument/2006/relationships/slideLayout" Target="../slideLayouts/slideLayout38.xml"/><Relationship Id="rId19" Type="http://schemas.openxmlformats.org/officeDocument/2006/relationships/slideLayout" Target="../slideLayouts/slideLayout19.xml"/><Relationship Id="rId18" Type="http://schemas.openxmlformats.org/officeDocument/2006/relationships/slideLayout" Target="../slideLayouts/slideLayout1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a:bodyPr>
          <a:lstStyle>
            <a:lvl1pPr indent="-342900" lvl="0" marL="457200">
              <a:lnSpc>
                <a:spcPct val="115000"/>
              </a:lnSpc>
              <a:spcBef>
                <a:spcPts val="0"/>
              </a:spcBef>
              <a:spcAft>
                <a:spcPts val="0"/>
              </a:spcAft>
              <a:buClr>
                <a:schemeClr val="dk2"/>
              </a:buClr>
              <a:buSzPts val="1800"/>
              <a:buChar char="●"/>
              <a:defRPr sz="1800">
                <a:solidFill>
                  <a:schemeClr val="dk2"/>
                </a:solidFill>
              </a:defRPr>
            </a:lvl1pPr>
            <a:lvl2pPr indent="-317500" lvl="1" marL="914400">
              <a:lnSpc>
                <a:spcPct val="115000"/>
              </a:lnSpc>
              <a:spcBef>
                <a:spcPts val="0"/>
              </a:spcBef>
              <a:spcAft>
                <a:spcPts val="0"/>
              </a:spcAft>
              <a:buClr>
                <a:schemeClr val="dk2"/>
              </a:buClr>
              <a:buSzPts val="1400"/>
              <a:buChar char="○"/>
              <a:defRPr>
                <a:solidFill>
                  <a:schemeClr val="dk2"/>
                </a:solidFill>
              </a:defRPr>
            </a:lvl2pPr>
            <a:lvl3pPr indent="-317500" lvl="2" marL="1371600">
              <a:lnSpc>
                <a:spcPct val="115000"/>
              </a:lnSpc>
              <a:spcBef>
                <a:spcPts val="0"/>
              </a:spcBef>
              <a:spcAft>
                <a:spcPts val="0"/>
              </a:spcAft>
              <a:buClr>
                <a:schemeClr val="dk2"/>
              </a:buClr>
              <a:buSzPts val="1400"/>
              <a:buChar char="■"/>
              <a:defRPr>
                <a:solidFill>
                  <a:schemeClr val="dk2"/>
                </a:solidFill>
              </a:defRPr>
            </a:lvl3pPr>
            <a:lvl4pPr indent="-317500" lvl="3" marL="1828800">
              <a:lnSpc>
                <a:spcPct val="115000"/>
              </a:lnSpc>
              <a:spcBef>
                <a:spcPts val="0"/>
              </a:spcBef>
              <a:spcAft>
                <a:spcPts val="0"/>
              </a:spcAft>
              <a:buClr>
                <a:schemeClr val="dk2"/>
              </a:buClr>
              <a:buSzPts val="1400"/>
              <a:buChar char="●"/>
              <a:defRPr>
                <a:solidFill>
                  <a:schemeClr val="dk2"/>
                </a:solidFill>
              </a:defRPr>
            </a:lvl4pPr>
            <a:lvl5pPr indent="-317500" lvl="4" marL="2286000">
              <a:lnSpc>
                <a:spcPct val="115000"/>
              </a:lnSpc>
              <a:spcBef>
                <a:spcPts val="0"/>
              </a:spcBef>
              <a:spcAft>
                <a:spcPts val="0"/>
              </a:spcAft>
              <a:buClr>
                <a:schemeClr val="dk2"/>
              </a:buClr>
              <a:buSzPts val="1400"/>
              <a:buChar char="○"/>
              <a:defRPr>
                <a:solidFill>
                  <a:schemeClr val="dk2"/>
                </a:solidFill>
              </a:defRPr>
            </a:lvl5pPr>
            <a:lvl6pPr indent="-317500" lvl="5" marL="2743200">
              <a:lnSpc>
                <a:spcPct val="115000"/>
              </a:lnSpc>
              <a:spcBef>
                <a:spcPts val="0"/>
              </a:spcBef>
              <a:spcAft>
                <a:spcPts val="0"/>
              </a:spcAft>
              <a:buClr>
                <a:schemeClr val="dk2"/>
              </a:buClr>
              <a:buSzPts val="1400"/>
              <a:buChar char="■"/>
              <a:defRPr>
                <a:solidFill>
                  <a:schemeClr val="dk2"/>
                </a:solidFill>
              </a:defRPr>
            </a:lvl6pPr>
            <a:lvl7pPr indent="-317500" lvl="6" marL="3200400">
              <a:lnSpc>
                <a:spcPct val="115000"/>
              </a:lnSpc>
              <a:spcBef>
                <a:spcPts val="0"/>
              </a:spcBef>
              <a:spcAft>
                <a:spcPts val="0"/>
              </a:spcAft>
              <a:buClr>
                <a:schemeClr val="dk2"/>
              </a:buClr>
              <a:buSzPts val="1400"/>
              <a:buChar char="●"/>
              <a:defRPr>
                <a:solidFill>
                  <a:schemeClr val="dk2"/>
                </a:solidFill>
              </a:defRPr>
            </a:lvl7pPr>
            <a:lvl8pPr indent="-317500" lvl="7" marL="3657600">
              <a:lnSpc>
                <a:spcPct val="115000"/>
              </a:lnSpc>
              <a:spcBef>
                <a:spcPts val="0"/>
              </a:spcBef>
              <a:spcAft>
                <a:spcPts val="0"/>
              </a:spcAft>
              <a:buClr>
                <a:schemeClr val="dk2"/>
              </a:buClr>
              <a:buSzPts val="1400"/>
              <a:buChar char="○"/>
              <a:defRPr>
                <a:solidFill>
                  <a:schemeClr val="dk2"/>
                </a:solidFill>
              </a:defRPr>
            </a:lvl8pPr>
            <a:lvl9pPr indent="-317500" lvl="8" marL="4114800">
              <a:lnSpc>
                <a:spcPct val="115000"/>
              </a:lnSpc>
              <a:spcBef>
                <a:spcPts val="0"/>
              </a:spcBef>
              <a:spcAft>
                <a:spcPts val="0"/>
              </a:spcAft>
              <a:buClr>
                <a:schemeClr val="dk2"/>
              </a:buClr>
              <a:buSzPts val="1400"/>
              <a:buChar char="■"/>
              <a:defRPr>
                <a:solidFill>
                  <a:schemeClr val="dk2"/>
                </a:solidFill>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 id="2147483662" r:id="rId15"/>
    <p:sldLayoutId id="2147483663" r:id="rId16"/>
    <p:sldLayoutId id="2147483664" r:id="rId17"/>
    <p:sldLayoutId id="2147483665" r:id="rId18"/>
    <p:sldLayoutId id="2147483666" r:id="rId19"/>
    <p:sldLayoutId id="2147483667" r:id="rId20"/>
    <p:sldLayoutId id="2147483668" r:id="rId21"/>
    <p:sldLayoutId id="2147483669" r:id="rId22"/>
    <p:sldLayoutId id="2147483670" r:id="rId23"/>
    <p:sldLayoutId id="2147483671" r:id="rId24"/>
    <p:sldLayoutId id="2147483672" r:id="rId25"/>
    <p:sldLayoutId id="2147483673" r:id="rId26"/>
    <p:sldLayoutId id="2147483674" r:id="rId27"/>
    <p:sldLayoutId id="2147483675" r:id="rId28"/>
    <p:sldLayoutId id="2147483676" r:id="rId29"/>
    <p:sldLayoutId id="2147483677" r:id="rId30"/>
    <p:sldLayoutId id="2147483678" r:id="rId31"/>
    <p:sldLayoutId id="2147483679" r:id="rId32"/>
    <p:sldLayoutId id="2147483680" r:id="rId33"/>
    <p:sldLayoutId id="2147483681" r:id="rId34"/>
    <p:sldLayoutId id="2147483682" r:id="rId35"/>
    <p:sldLayoutId id="2147483683" r:id="rId36"/>
    <p:sldLayoutId id="2147483684" r:id="rId37"/>
    <p:sldLayoutId id="2147483685" r:id="rId38"/>
    <p:sldLayoutId id="2147483686" r:id="rId39"/>
    <p:sldLayoutId id="2147483687" r:id="rId40"/>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xml"/><Relationship Id="rId3" Type="http://schemas.openxmlformats.org/officeDocument/2006/relationships/image" Target="../media/image34.png"/><Relationship Id="rId4" Type="http://schemas.openxmlformats.org/officeDocument/2006/relationships/image" Target="../media/image22.png"/><Relationship Id="rId5" Type="http://schemas.openxmlformats.org/officeDocument/2006/relationships/image" Target="../media/image27.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xml"/><Relationship Id="rId3" Type="http://schemas.openxmlformats.org/officeDocument/2006/relationships/image" Target="../media/image31.png"/><Relationship Id="rId4" Type="http://schemas.openxmlformats.org/officeDocument/2006/relationships/image" Target="../media/image30.png"/><Relationship Id="rId5" Type="http://schemas.openxmlformats.org/officeDocument/2006/relationships/image" Target="../media/image22.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 Id="rId3" Type="http://schemas.openxmlformats.org/officeDocument/2006/relationships/image" Target="../media/image31.png"/><Relationship Id="rId4" Type="http://schemas.openxmlformats.org/officeDocument/2006/relationships/image" Target="../media/image30.png"/><Relationship Id="rId5" Type="http://schemas.openxmlformats.org/officeDocument/2006/relationships/image" Target="../media/image22.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 Id="rId3" Type="http://schemas.openxmlformats.org/officeDocument/2006/relationships/image" Target="../media/image31.png"/><Relationship Id="rId4" Type="http://schemas.openxmlformats.org/officeDocument/2006/relationships/image" Target="../media/image22.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 Id="rId3" Type="http://schemas.openxmlformats.org/officeDocument/2006/relationships/image" Target="../media/image31.png"/><Relationship Id="rId4" Type="http://schemas.openxmlformats.org/officeDocument/2006/relationships/image" Target="../media/image22.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 Id="rId3" Type="http://schemas.openxmlformats.org/officeDocument/2006/relationships/image" Target="../media/image31.png"/><Relationship Id="rId4" Type="http://schemas.openxmlformats.org/officeDocument/2006/relationships/image" Target="../media/image30.png"/><Relationship Id="rId9" Type="http://schemas.openxmlformats.org/officeDocument/2006/relationships/image" Target="../media/image35.png"/><Relationship Id="rId5" Type="http://schemas.openxmlformats.org/officeDocument/2006/relationships/image" Target="../media/image22.png"/><Relationship Id="rId6" Type="http://schemas.openxmlformats.org/officeDocument/2006/relationships/image" Target="../media/image38.png"/><Relationship Id="rId7" Type="http://schemas.openxmlformats.org/officeDocument/2006/relationships/image" Target="../media/image37.png"/><Relationship Id="rId8" Type="http://schemas.openxmlformats.org/officeDocument/2006/relationships/image" Target="../media/image42.png"/><Relationship Id="rId10" Type="http://schemas.openxmlformats.org/officeDocument/2006/relationships/image" Target="../media/image36.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8" name="Shape 168"/>
        <p:cNvGrpSpPr/>
        <p:nvPr/>
      </p:nvGrpSpPr>
      <p:grpSpPr>
        <a:xfrm>
          <a:off x="0" y="0"/>
          <a:ext cx="0" cy="0"/>
          <a:chOff x="0" y="0"/>
          <a:chExt cx="0" cy="0"/>
        </a:xfrm>
      </p:grpSpPr>
      <p:pic>
        <p:nvPicPr>
          <p:cNvPr id="169" name="Google Shape;169;p42" title="Frame 427319967.png"/>
          <p:cNvPicPr preferRelativeResize="0"/>
          <p:nvPr/>
        </p:nvPicPr>
        <p:blipFill>
          <a:blip r:embed="rId3">
            <a:alphaModFix/>
          </a:blip>
          <a:stretch>
            <a:fillRect/>
          </a:stretch>
        </p:blipFill>
        <p:spPr>
          <a:xfrm>
            <a:off x="0" y="0"/>
            <a:ext cx="9144000" cy="5143505"/>
          </a:xfrm>
          <a:prstGeom prst="rect">
            <a:avLst/>
          </a:prstGeom>
          <a:noFill/>
          <a:ln>
            <a:noFill/>
          </a:ln>
        </p:spPr>
      </p:pic>
      <p:sp>
        <p:nvSpPr>
          <p:cNvPr id="170" name="Google Shape;170;p42"/>
          <p:cNvSpPr txBox="1"/>
          <p:nvPr/>
        </p:nvSpPr>
        <p:spPr>
          <a:xfrm>
            <a:off x="2020038" y="1942538"/>
            <a:ext cx="5418900" cy="1056900"/>
          </a:xfrm>
          <a:prstGeom prst="rect">
            <a:avLst/>
          </a:prstGeom>
          <a:noFill/>
          <a:ln>
            <a:noFill/>
          </a:ln>
        </p:spPr>
        <p:txBody>
          <a:bodyPr anchorCtr="0" anchor="t" bIns="0" lIns="0" spcFirstLastPara="1" rIns="360000" wrap="square" tIns="0">
            <a:noAutofit/>
          </a:bodyPr>
          <a:lstStyle/>
          <a:p>
            <a:pPr indent="0" lvl="0" marL="0" rtl="0" algn="ctr">
              <a:lnSpc>
                <a:spcPct val="90000"/>
              </a:lnSpc>
              <a:spcBef>
                <a:spcPts val="0"/>
              </a:spcBef>
              <a:spcAft>
                <a:spcPts val="0"/>
              </a:spcAft>
              <a:buNone/>
            </a:pPr>
            <a:r>
              <a:rPr b="1" lang="en" sz="3600">
                <a:solidFill>
                  <a:schemeClr val="lt1"/>
                </a:solidFill>
                <a:latin typeface="Poppins"/>
                <a:ea typeface="Poppins"/>
                <a:cs typeface="Poppins"/>
                <a:sym typeface="Poppins"/>
              </a:rPr>
              <a:t>Why You Need Tasks AND Skills to Understand Work</a:t>
            </a:r>
            <a:endParaRPr b="1" sz="3600">
              <a:solidFill>
                <a:schemeClr val="lt1"/>
              </a:solidFill>
              <a:latin typeface="Poppins"/>
              <a:ea typeface="Poppins"/>
              <a:cs typeface="Poppins"/>
              <a:sym typeface="Poppins"/>
            </a:endParaRPr>
          </a:p>
        </p:txBody>
      </p:sp>
      <p:pic>
        <p:nvPicPr>
          <p:cNvPr id="171" name="Google Shape;171;p42"/>
          <p:cNvPicPr preferRelativeResize="0"/>
          <p:nvPr/>
        </p:nvPicPr>
        <p:blipFill>
          <a:blip r:embed="rId4">
            <a:alphaModFix/>
          </a:blip>
          <a:stretch>
            <a:fillRect/>
          </a:stretch>
        </p:blipFill>
        <p:spPr>
          <a:xfrm>
            <a:off x="4330175" y="600050"/>
            <a:ext cx="483650" cy="480925"/>
          </a:xfrm>
          <a:prstGeom prst="rect">
            <a:avLst/>
          </a:prstGeom>
          <a:noFill/>
          <a:ln>
            <a:noFill/>
          </a:ln>
        </p:spPr>
      </p:pic>
      <p:pic>
        <p:nvPicPr>
          <p:cNvPr id="172" name="Google Shape;172;p42"/>
          <p:cNvPicPr preferRelativeResize="0"/>
          <p:nvPr/>
        </p:nvPicPr>
        <p:blipFill rotWithShape="1">
          <a:blip r:embed="rId5">
            <a:alphaModFix/>
          </a:blip>
          <a:srcRect b="0" l="0" r="24259" t="0"/>
          <a:stretch/>
        </p:blipFill>
        <p:spPr>
          <a:xfrm>
            <a:off x="7403600" y="4769975"/>
            <a:ext cx="1527874" cy="228975"/>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6" name="Shape 176"/>
        <p:cNvGrpSpPr/>
        <p:nvPr/>
      </p:nvGrpSpPr>
      <p:grpSpPr>
        <a:xfrm>
          <a:off x="0" y="0"/>
          <a:ext cx="0" cy="0"/>
          <a:chOff x="0" y="0"/>
          <a:chExt cx="0" cy="0"/>
        </a:xfrm>
      </p:grpSpPr>
      <p:pic>
        <p:nvPicPr>
          <p:cNvPr id="177" name="Google Shape;177;p43" title="White Background (lighter).png"/>
          <p:cNvPicPr preferRelativeResize="0"/>
          <p:nvPr/>
        </p:nvPicPr>
        <p:blipFill>
          <a:blip r:embed="rId3">
            <a:alphaModFix/>
          </a:blip>
          <a:stretch>
            <a:fillRect/>
          </a:stretch>
        </p:blipFill>
        <p:spPr>
          <a:xfrm>
            <a:off x="4214" y="0"/>
            <a:ext cx="9144000" cy="5143500"/>
          </a:xfrm>
          <a:prstGeom prst="rect">
            <a:avLst/>
          </a:prstGeom>
          <a:noFill/>
          <a:ln>
            <a:noFill/>
          </a:ln>
        </p:spPr>
      </p:pic>
      <p:pic>
        <p:nvPicPr>
          <p:cNvPr id="178" name="Google Shape;178;p43" title="Circles Slide 4.png"/>
          <p:cNvPicPr preferRelativeResize="0"/>
          <p:nvPr/>
        </p:nvPicPr>
        <p:blipFill>
          <a:blip r:embed="rId4">
            <a:alphaModFix/>
          </a:blip>
          <a:stretch>
            <a:fillRect/>
          </a:stretch>
        </p:blipFill>
        <p:spPr>
          <a:xfrm>
            <a:off x="-163525" y="0"/>
            <a:ext cx="9144000" cy="5143500"/>
          </a:xfrm>
          <a:prstGeom prst="rect">
            <a:avLst/>
          </a:prstGeom>
          <a:noFill/>
          <a:ln>
            <a:noFill/>
          </a:ln>
        </p:spPr>
      </p:pic>
      <p:pic>
        <p:nvPicPr>
          <p:cNvPr id="179" name="Google Shape;179;p43"/>
          <p:cNvPicPr preferRelativeResize="0"/>
          <p:nvPr/>
        </p:nvPicPr>
        <p:blipFill>
          <a:blip r:embed="rId5">
            <a:alphaModFix/>
          </a:blip>
          <a:stretch>
            <a:fillRect/>
          </a:stretch>
        </p:blipFill>
        <p:spPr>
          <a:xfrm>
            <a:off x="239600" y="337700"/>
            <a:ext cx="402467" cy="400200"/>
          </a:xfrm>
          <a:prstGeom prst="rect">
            <a:avLst/>
          </a:prstGeom>
          <a:noFill/>
          <a:ln>
            <a:noFill/>
          </a:ln>
        </p:spPr>
      </p:pic>
      <p:sp>
        <p:nvSpPr>
          <p:cNvPr id="180" name="Google Shape;180;p43"/>
          <p:cNvSpPr txBox="1"/>
          <p:nvPr/>
        </p:nvSpPr>
        <p:spPr>
          <a:xfrm>
            <a:off x="2485225" y="737900"/>
            <a:ext cx="4182000" cy="600300"/>
          </a:xfrm>
          <a:prstGeom prst="rect">
            <a:avLst/>
          </a:prstGeom>
          <a:noFill/>
          <a:ln>
            <a:noFill/>
          </a:ln>
        </p:spPr>
        <p:txBody>
          <a:bodyPr anchorCtr="0" anchor="t" bIns="91425" lIns="91425" spcFirstLastPara="1" rIns="91425" wrap="square" tIns="91425">
            <a:spAutoFit/>
          </a:bodyPr>
          <a:lstStyle/>
          <a:p>
            <a:pPr indent="0" lvl="0" marL="0" rtl="0" algn="ctr">
              <a:lnSpc>
                <a:spcPct val="90000"/>
              </a:lnSpc>
              <a:spcBef>
                <a:spcPts val="0"/>
              </a:spcBef>
              <a:spcAft>
                <a:spcPts val="0"/>
              </a:spcAft>
              <a:buNone/>
            </a:pPr>
            <a:r>
              <a:rPr b="1" lang="en" sz="3000">
                <a:solidFill>
                  <a:srgbClr val="25235D"/>
                </a:solidFill>
                <a:latin typeface="Poppins"/>
                <a:ea typeface="Poppins"/>
                <a:cs typeface="Poppins"/>
                <a:sym typeface="Poppins"/>
              </a:rPr>
              <a:t>Your Toolkit for the</a:t>
            </a:r>
            <a:endParaRPr b="1" sz="3000">
              <a:solidFill>
                <a:srgbClr val="25235D"/>
              </a:solidFill>
              <a:latin typeface="Poppins"/>
              <a:ea typeface="Poppins"/>
              <a:cs typeface="Poppins"/>
              <a:sym typeface="Poppins"/>
            </a:endParaRPr>
          </a:p>
        </p:txBody>
      </p:sp>
      <p:grpSp>
        <p:nvGrpSpPr>
          <p:cNvPr id="181" name="Google Shape;181;p43"/>
          <p:cNvGrpSpPr/>
          <p:nvPr/>
        </p:nvGrpSpPr>
        <p:grpSpPr>
          <a:xfrm>
            <a:off x="3177600" y="1388725"/>
            <a:ext cx="2788800" cy="480900"/>
            <a:chOff x="3177600" y="1388725"/>
            <a:chExt cx="2788800" cy="480900"/>
          </a:xfrm>
        </p:grpSpPr>
        <p:sp>
          <p:nvSpPr>
            <p:cNvPr id="182" name="Google Shape;182;p43"/>
            <p:cNvSpPr/>
            <p:nvPr/>
          </p:nvSpPr>
          <p:spPr>
            <a:xfrm>
              <a:off x="3177600" y="1388725"/>
              <a:ext cx="2788800" cy="480900"/>
            </a:xfrm>
            <a:prstGeom prst="roundRect">
              <a:avLst>
                <a:gd fmla="val 50000" name="adj"/>
              </a:avLst>
            </a:prstGeom>
            <a:solidFill>
              <a:srgbClr val="4F4BFF"/>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Poppins"/>
                <a:ea typeface="Poppins"/>
                <a:cs typeface="Poppins"/>
                <a:sym typeface="Poppins"/>
              </a:endParaRPr>
            </a:p>
          </p:txBody>
        </p:sp>
        <p:sp>
          <p:nvSpPr>
            <p:cNvPr id="183" name="Google Shape;183;p43"/>
            <p:cNvSpPr txBox="1"/>
            <p:nvPr/>
          </p:nvSpPr>
          <p:spPr>
            <a:xfrm>
              <a:off x="3411300" y="1429075"/>
              <a:ext cx="2321400" cy="400200"/>
            </a:xfrm>
            <a:prstGeom prst="rect">
              <a:avLst/>
            </a:prstGeom>
            <a:noFill/>
            <a:ln>
              <a:noFill/>
            </a:ln>
          </p:spPr>
          <p:txBody>
            <a:bodyPr anchorCtr="0" anchor="t" bIns="91425" lIns="91425" spcFirstLastPara="1" rIns="91425" wrap="square" tIns="91425">
              <a:noAutofit/>
            </a:bodyPr>
            <a:lstStyle/>
            <a:p>
              <a:pPr indent="0" lvl="0" marL="0" rtl="0" algn="ctr">
                <a:lnSpc>
                  <a:spcPct val="90000"/>
                </a:lnSpc>
                <a:spcBef>
                  <a:spcPts val="0"/>
                </a:spcBef>
                <a:spcAft>
                  <a:spcPts val="0"/>
                </a:spcAft>
                <a:buNone/>
              </a:pPr>
              <a:r>
                <a:rPr lang="en" sz="1800">
                  <a:solidFill>
                    <a:schemeClr val="lt1"/>
                  </a:solidFill>
                  <a:latin typeface="Poppins"/>
                  <a:ea typeface="Poppins"/>
                  <a:cs typeface="Poppins"/>
                  <a:sym typeface="Poppins"/>
                </a:rPr>
                <a:t>New World of Work</a:t>
              </a:r>
              <a:endParaRPr sz="1800">
                <a:solidFill>
                  <a:schemeClr val="lt1"/>
                </a:solidFill>
                <a:latin typeface="Poppins"/>
                <a:ea typeface="Poppins"/>
                <a:cs typeface="Poppins"/>
                <a:sym typeface="Poppins"/>
              </a:endParaRPr>
            </a:p>
          </p:txBody>
        </p:sp>
      </p:grpSp>
      <p:grpSp>
        <p:nvGrpSpPr>
          <p:cNvPr id="184" name="Google Shape;184;p43"/>
          <p:cNvGrpSpPr/>
          <p:nvPr/>
        </p:nvGrpSpPr>
        <p:grpSpPr>
          <a:xfrm>
            <a:off x="3398641" y="2399544"/>
            <a:ext cx="2354584" cy="406072"/>
            <a:chOff x="3177600" y="1388725"/>
            <a:chExt cx="2788800" cy="480900"/>
          </a:xfrm>
        </p:grpSpPr>
        <p:sp>
          <p:nvSpPr>
            <p:cNvPr id="185" name="Google Shape;185;p43"/>
            <p:cNvSpPr/>
            <p:nvPr/>
          </p:nvSpPr>
          <p:spPr>
            <a:xfrm>
              <a:off x="3177600" y="1388725"/>
              <a:ext cx="2788800" cy="480900"/>
            </a:xfrm>
            <a:prstGeom prst="roundRect">
              <a:avLst>
                <a:gd fmla="val 23394" name="adj"/>
              </a:avLst>
            </a:prstGeom>
            <a:solidFill>
              <a:srgbClr val="E2E9F8"/>
            </a:solidFill>
            <a:ln>
              <a:noFill/>
            </a:ln>
            <a:effectLst>
              <a:outerShdw blurRad="57150" rotWithShape="0" algn="bl" dir="5400000" dist="19050">
                <a:srgbClr val="000000">
                  <a:alpha val="50000"/>
                </a:srgbClr>
              </a:outerShdw>
            </a:effectLst>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186" name="Google Shape;186;p43"/>
            <p:cNvSpPr txBox="1"/>
            <p:nvPr/>
          </p:nvSpPr>
          <p:spPr>
            <a:xfrm>
              <a:off x="3411300" y="1429075"/>
              <a:ext cx="2321400" cy="400200"/>
            </a:xfrm>
            <a:prstGeom prst="rect">
              <a:avLst/>
            </a:prstGeom>
            <a:noFill/>
            <a:ln>
              <a:noFill/>
            </a:ln>
          </p:spPr>
          <p:txBody>
            <a:bodyPr anchorCtr="0" anchor="t" bIns="91425" lIns="91425" spcFirstLastPara="1" rIns="91425" wrap="square" tIns="91425">
              <a:noAutofit/>
            </a:bodyPr>
            <a:lstStyle/>
            <a:p>
              <a:pPr indent="0" lvl="0" marL="0" rtl="0" algn="ctr">
                <a:lnSpc>
                  <a:spcPct val="90000"/>
                </a:lnSpc>
                <a:spcBef>
                  <a:spcPts val="0"/>
                </a:spcBef>
                <a:spcAft>
                  <a:spcPts val="0"/>
                </a:spcAft>
                <a:buNone/>
              </a:pPr>
              <a:r>
                <a:rPr b="1" lang="en" sz="1200">
                  <a:solidFill>
                    <a:srgbClr val="25235D"/>
                  </a:solidFill>
                  <a:latin typeface="Inter"/>
                  <a:ea typeface="Inter"/>
                  <a:cs typeface="Inter"/>
                  <a:sym typeface="Inter"/>
                </a:rPr>
                <a:t>People</a:t>
              </a:r>
              <a:r>
                <a:rPr lang="en" sz="1200">
                  <a:solidFill>
                    <a:srgbClr val="25235D"/>
                  </a:solidFill>
                  <a:latin typeface="Inter"/>
                  <a:ea typeface="Inter"/>
                  <a:cs typeface="Inter"/>
                  <a:sym typeface="Inter"/>
                </a:rPr>
                <a:t> have </a:t>
              </a:r>
              <a:r>
                <a:rPr b="1" lang="en" sz="1200">
                  <a:solidFill>
                    <a:srgbClr val="25235D"/>
                  </a:solidFill>
                  <a:latin typeface="Inter"/>
                  <a:ea typeface="Inter"/>
                  <a:cs typeface="Inter"/>
                  <a:sym typeface="Inter"/>
                </a:rPr>
                <a:t>Skills</a:t>
              </a:r>
              <a:endParaRPr b="1" sz="1200">
                <a:solidFill>
                  <a:srgbClr val="25235D"/>
                </a:solidFill>
                <a:latin typeface="Inter"/>
                <a:ea typeface="Inter"/>
                <a:cs typeface="Inter"/>
                <a:sym typeface="Inter"/>
              </a:endParaRPr>
            </a:p>
          </p:txBody>
        </p:sp>
      </p:grpSp>
      <p:grpSp>
        <p:nvGrpSpPr>
          <p:cNvPr id="187" name="Google Shape;187;p43"/>
          <p:cNvGrpSpPr/>
          <p:nvPr/>
        </p:nvGrpSpPr>
        <p:grpSpPr>
          <a:xfrm>
            <a:off x="3398641" y="3008891"/>
            <a:ext cx="2354584" cy="406072"/>
            <a:chOff x="3177600" y="1388725"/>
            <a:chExt cx="2788800" cy="480900"/>
          </a:xfrm>
        </p:grpSpPr>
        <p:sp>
          <p:nvSpPr>
            <p:cNvPr id="188" name="Google Shape;188;p43"/>
            <p:cNvSpPr/>
            <p:nvPr/>
          </p:nvSpPr>
          <p:spPr>
            <a:xfrm>
              <a:off x="3177600" y="1388725"/>
              <a:ext cx="2788800" cy="480900"/>
            </a:xfrm>
            <a:prstGeom prst="roundRect">
              <a:avLst>
                <a:gd fmla="val 23394" name="adj"/>
              </a:avLst>
            </a:prstGeom>
            <a:solidFill>
              <a:srgbClr val="E2E9F8"/>
            </a:solidFill>
            <a:ln>
              <a:noFill/>
            </a:ln>
            <a:effectLst>
              <a:outerShdw blurRad="57150" rotWithShape="0" algn="bl" dir="5400000" dist="19050">
                <a:srgbClr val="000000">
                  <a:alpha val="50000"/>
                </a:srgbClr>
              </a:outerShdw>
            </a:effectLst>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189" name="Google Shape;189;p43"/>
            <p:cNvSpPr txBox="1"/>
            <p:nvPr/>
          </p:nvSpPr>
          <p:spPr>
            <a:xfrm>
              <a:off x="3411300" y="1429075"/>
              <a:ext cx="2321400" cy="400200"/>
            </a:xfrm>
            <a:prstGeom prst="rect">
              <a:avLst/>
            </a:prstGeom>
            <a:noFill/>
            <a:ln>
              <a:noFill/>
            </a:ln>
          </p:spPr>
          <p:txBody>
            <a:bodyPr anchorCtr="0" anchor="t" bIns="91425" lIns="91425" spcFirstLastPara="1" rIns="91425" wrap="square" tIns="91425">
              <a:noAutofit/>
            </a:bodyPr>
            <a:lstStyle/>
            <a:p>
              <a:pPr indent="0" lvl="0" marL="0" rtl="0" algn="ctr">
                <a:lnSpc>
                  <a:spcPct val="90000"/>
                </a:lnSpc>
                <a:spcBef>
                  <a:spcPts val="0"/>
                </a:spcBef>
                <a:spcAft>
                  <a:spcPts val="0"/>
                </a:spcAft>
                <a:buNone/>
              </a:pPr>
              <a:r>
                <a:rPr b="1" lang="en" sz="1200">
                  <a:solidFill>
                    <a:srgbClr val="25235D"/>
                  </a:solidFill>
                  <a:latin typeface="Inter"/>
                  <a:ea typeface="Inter"/>
                  <a:cs typeface="Inter"/>
                  <a:sym typeface="Inter"/>
                </a:rPr>
                <a:t>Jobs</a:t>
              </a:r>
              <a:r>
                <a:rPr lang="en" sz="1200">
                  <a:solidFill>
                    <a:srgbClr val="25235D"/>
                  </a:solidFill>
                  <a:latin typeface="Inter"/>
                  <a:ea typeface="Inter"/>
                  <a:cs typeface="Inter"/>
                  <a:sym typeface="Inter"/>
                </a:rPr>
                <a:t> have </a:t>
              </a:r>
              <a:r>
                <a:rPr b="1" lang="en" sz="1200">
                  <a:solidFill>
                    <a:srgbClr val="25235D"/>
                  </a:solidFill>
                  <a:latin typeface="Inter"/>
                  <a:ea typeface="Inter"/>
                  <a:cs typeface="Inter"/>
                  <a:sym typeface="Inter"/>
                </a:rPr>
                <a:t>Tasks</a:t>
              </a:r>
              <a:endParaRPr b="1" sz="1200">
                <a:solidFill>
                  <a:srgbClr val="25235D"/>
                </a:solidFill>
                <a:latin typeface="Inter"/>
                <a:ea typeface="Inter"/>
                <a:cs typeface="Inter"/>
                <a:sym typeface="Inter"/>
              </a:endParaRPr>
            </a:p>
          </p:txBody>
        </p:sp>
      </p:grpSp>
      <p:grpSp>
        <p:nvGrpSpPr>
          <p:cNvPr id="190" name="Google Shape;190;p43"/>
          <p:cNvGrpSpPr/>
          <p:nvPr/>
        </p:nvGrpSpPr>
        <p:grpSpPr>
          <a:xfrm>
            <a:off x="3394703" y="3618241"/>
            <a:ext cx="2354584" cy="406072"/>
            <a:chOff x="3177600" y="1388725"/>
            <a:chExt cx="2788800" cy="480900"/>
          </a:xfrm>
        </p:grpSpPr>
        <p:sp>
          <p:nvSpPr>
            <p:cNvPr id="191" name="Google Shape;191;p43"/>
            <p:cNvSpPr/>
            <p:nvPr/>
          </p:nvSpPr>
          <p:spPr>
            <a:xfrm>
              <a:off x="3177600" y="1388725"/>
              <a:ext cx="2788800" cy="480900"/>
            </a:xfrm>
            <a:prstGeom prst="roundRect">
              <a:avLst>
                <a:gd fmla="val 23394" name="adj"/>
              </a:avLst>
            </a:prstGeom>
            <a:solidFill>
              <a:srgbClr val="E2E9F8"/>
            </a:solidFill>
            <a:ln>
              <a:noFill/>
            </a:ln>
            <a:effectLst>
              <a:outerShdw blurRad="57150" rotWithShape="0" algn="bl" dir="5400000" dist="19050">
                <a:srgbClr val="000000">
                  <a:alpha val="50000"/>
                </a:srgbClr>
              </a:outerShdw>
            </a:effectLst>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192" name="Google Shape;192;p43"/>
            <p:cNvSpPr txBox="1"/>
            <p:nvPr/>
          </p:nvSpPr>
          <p:spPr>
            <a:xfrm>
              <a:off x="3411300" y="1429075"/>
              <a:ext cx="2321400" cy="400200"/>
            </a:xfrm>
            <a:prstGeom prst="rect">
              <a:avLst/>
            </a:prstGeom>
            <a:noFill/>
            <a:ln>
              <a:noFill/>
            </a:ln>
          </p:spPr>
          <p:txBody>
            <a:bodyPr anchorCtr="0" anchor="t" bIns="91425" lIns="91425" spcFirstLastPara="1" rIns="91425" wrap="square" tIns="91425">
              <a:noAutofit/>
            </a:bodyPr>
            <a:lstStyle/>
            <a:p>
              <a:pPr indent="0" lvl="0" marL="0" rtl="0" algn="ctr">
                <a:lnSpc>
                  <a:spcPct val="90000"/>
                </a:lnSpc>
                <a:spcBef>
                  <a:spcPts val="0"/>
                </a:spcBef>
                <a:spcAft>
                  <a:spcPts val="0"/>
                </a:spcAft>
                <a:buNone/>
              </a:pPr>
              <a:r>
                <a:rPr b="1" lang="en" sz="1200">
                  <a:solidFill>
                    <a:srgbClr val="25235D"/>
                  </a:solidFill>
                  <a:latin typeface="Inter"/>
                  <a:ea typeface="Inter"/>
                  <a:cs typeface="Inter"/>
                  <a:sym typeface="Inter"/>
                </a:rPr>
                <a:t>Tasks</a:t>
              </a:r>
              <a:r>
                <a:rPr lang="en" sz="1200">
                  <a:solidFill>
                    <a:srgbClr val="25235D"/>
                  </a:solidFill>
                  <a:latin typeface="Inter"/>
                  <a:ea typeface="Inter"/>
                  <a:cs typeface="Inter"/>
                  <a:sym typeface="Inter"/>
                </a:rPr>
                <a:t> need </a:t>
              </a:r>
              <a:r>
                <a:rPr b="1" lang="en" sz="1200">
                  <a:solidFill>
                    <a:srgbClr val="25235D"/>
                  </a:solidFill>
                  <a:latin typeface="Inter"/>
                  <a:ea typeface="Inter"/>
                  <a:cs typeface="Inter"/>
                  <a:sym typeface="Inter"/>
                </a:rPr>
                <a:t>Skills</a:t>
              </a:r>
              <a:endParaRPr b="1" sz="1200">
                <a:solidFill>
                  <a:srgbClr val="25235D"/>
                </a:solidFill>
                <a:latin typeface="Inter"/>
                <a:ea typeface="Inter"/>
                <a:cs typeface="Inter"/>
                <a:sym typeface="Inter"/>
              </a:endParaRPr>
            </a:p>
          </p:txBody>
        </p:sp>
      </p:grpSp>
      <p:cxnSp>
        <p:nvCxnSpPr>
          <p:cNvPr id="193" name="Google Shape;193;p43"/>
          <p:cNvCxnSpPr>
            <a:stCxn id="186" idx="2"/>
            <a:endCxn id="189" idx="0"/>
          </p:cNvCxnSpPr>
          <p:nvPr/>
        </p:nvCxnSpPr>
        <p:spPr>
          <a:xfrm>
            <a:off x="4575933" y="2771545"/>
            <a:ext cx="0" cy="271500"/>
          </a:xfrm>
          <a:prstGeom prst="straightConnector1">
            <a:avLst/>
          </a:prstGeom>
          <a:noFill/>
          <a:ln cap="flat" cmpd="sng" w="9525">
            <a:solidFill>
              <a:schemeClr val="dk2"/>
            </a:solidFill>
            <a:prstDash val="solid"/>
            <a:round/>
            <a:headEnd len="med" w="med" type="none"/>
            <a:tailEnd len="med" w="med" type="triangle"/>
          </a:ln>
        </p:spPr>
      </p:cxnSp>
      <p:cxnSp>
        <p:nvCxnSpPr>
          <p:cNvPr id="194" name="Google Shape;194;p43"/>
          <p:cNvCxnSpPr/>
          <p:nvPr/>
        </p:nvCxnSpPr>
        <p:spPr>
          <a:xfrm>
            <a:off x="4571995" y="3396920"/>
            <a:ext cx="0" cy="271500"/>
          </a:xfrm>
          <a:prstGeom prst="straightConnector1">
            <a:avLst/>
          </a:prstGeom>
          <a:noFill/>
          <a:ln cap="flat" cmpd="sng" w="9525">
            <a:solidFill>
              <a:schemeClr val="dk2"/>
            </a:solidFill>
            <a:prstDash val="solid"/>
            <a:round/>
            <a:headEnd len="med" w="med" type="none"/>
            <a:tailEnd len="med" w="med" type="triangle"/>
          </a:ln>
        </p:spPr>
      </p:cxnSp>
      <p:cxnSp>
        <p:nvCxnSpPr>
          <p:cNvPr id="195" name="Google Shape;195;p43"/>
          <p:cNvCxnSpPr/>
          <p:nvPr/>
        </p:nvCxnSpPr>
        <p:spPr>
          <a:xfrm>
            <a:off x="4571983" y="4024320"/>
            <a:ext cx="0" cy="271500"/>
          </a:xfrm>
          <a:prstGeom prst="straightConnector1">
            <a:avLst/>
          </a:prstGeom>
          <a:noFill/>
          <a:ln cap="flat" cmpd="sng" w="9525">
            <a:solidFill>
              <a:schemeClr val="dk2"/>
            </a:solidFill>
            <a:prstDash val="solid"/>
            <a:round/>
            <a:headEnd len="med" w="med" type="none"/>
            <a:tailEnd len="med" w="med" type="triangle"/>
          </a:ln>
        </p:spPr>
      </p:cxnSp>
      <p:grpSp>
        <p:nvGrpSpPr>
          <p:cNvPr id="196" name="Google Shape;196;p43"/>
          <p:cNvGrpSpPr/>
          <p:nvPr/>
        </p:nvGrpSpPr>
        <p:grpSpPr>
          <a:xfrm>
            <a:off x="2914170" y="4259725"/>
            <a:ext cx="3315604" cy="480900"/>
            <a:chOff x="3177600" y="1388725"/>
            <a:chExt cx="2788800" cy="480900"/>
          </a:xfrm>
        </p:grpSpPr>
        <p:sp>
          <p:nvSpPr>
            <p:cNvPr id="197" name="Google Shape;197;p43"/>
            <p:cNvSpPr/>
            <p:nvPr/>
          </p:nvSpPr>
          <p:spPr>
            <a:xfrm>
              <a:off x="3177600" y="1388725"/>
              <a:ext cx="2788800" cy="480900"/>
            </a:xfrm>
            <a:prstGeom prst="roundRect">
              <a:avLst>
                <a:gd fmla="val 50000" name="adj"/>
              </a:avLst>
            </a:prstGeom>
            <a:solidFill>
              <a:srgbClr val="9D4EDD"/>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198" name="Google Shape;198;p43"/>
            <p:cNvSpPr txBox="1"/>
            <p:nvPr/>
          </p:nvSpPr>
          <p:spPr>
            <a:xfrm>
              <a:off x="3309606" y="1429075"/>
              <a:ext cx="2524800" cy="400200"/>
            </a:xfrm>
            <a:prstGeom prst="rect">
              <a:avLst/>
            </a:prstGeom>
            <a:noFill/>
            <a:ln>
              <a:noFill/>
            </a:ln>
          </p:spPr>
          <p:txBody>
            <a:bodyPr anchorCtr="0" anchor="t" bIns="91425" lIns="91425" spcFirstLastPara="1" rIns="91425" wrap="square" tIns="91425">
              <a:noAutofit/>
            </a:bodyPr>
            <a:lstStyle/>
            <a:p>
              <a:pPr indent="0" lvl="0" marL="0" rtl="0" algn="ctr">
                <a:lnSpc>
                  <a:spcPct val="90000"/>
                </a:lnSpc>
                <a:spcBef>
                  <a:spcPts val="0"/>
                </a:spcBef>
                <a:spcAft>
                  <a:spcPts val="0"/>
                </a:spcAft>
                <a:buNone/>
              </a:pPr>
              <a:r>
                <a:rPr b="1" lang="en">
                  <a:solidFill>
                    <a:schemeClr val="lt1"/>
                  </a:solidFill>
                  <a:latin typeface="Inter"/>
                  <a:ea typeface="Inter"/>
                  <a:cs typeface="Inter"/>
                  <a:sym typeface="Inter"/>
                </a:rPr>
                <a:t>AI Automates Tasks, Not Skills</a:t>
              </a:r>
              <a:endParaRPr b="1">
                <a:solidFill>
                  <a:schemeClr val="lt1"/>
                </a:solidFill>
                <a:latin typeface="Inter"/>
                <a:ea typeface="Inter"/>
                <a:cs typeface="Inter"/>
                <a:sym typeface="Inter"/>
              </a:endParaRPr>
            </a:p>
          </p:txBody>
        </p:sp>
      </p:gr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2" name="Shape 202"/>
        <p:cNvGrpSpPr/>
        <p:nvPr/>
      </p:nvGrpSpPr>
      <p:grpSpPr>
        <a:xfrm>
          <a:off x="0" y="0"/>
          <a:ext cx="0" cy="0"/>
          <a:chOff x="0" y="0"/>
          <a:chExt cx="0" cy="0"/>
        </a:xfrm>
      </p:grpSpPr>
      <p:pic>
        <p:nvPicPr>
          <p:cNvPr id="203" name="Google Shape;203;p44" title="White Background (lighter).png"/>
          <p:cNvPicPr preferRelativeResize="0"/>
          <p:nvPr/>
        </p:nvPicPr>
        <p:blipFill>
          <a:blip r:embed="rId3">
            <a:alphaModFix/>
          </a:blip>
          <a:stretch>
            <a:fillRect/>
          </a:stretch>
        </p:blipFill>
        <p:spPr>
          <a:xfrm>
            <a:off x="4214" y="0"/>
            <a:ext cx="9144000" cy="5143500"/>
          </a:xfrm>
          <a:prstGeom prst="rect">
            <a:avLst/>
          </a:prstGeom>
          <a:noFill/>
          <a:ln>
            <a:noFill/>
          </a:ln>
        </p:spPr>
      </p:pic>
      <p:pic>
        <p:nvPicPr>
          <p:cNvPr id="204" name="Google Shape;204;p44" title="Circles Slide 4.png"/>
          <p:cNvPicPr preferRelativeResize="0"/>
          <p:nvPr/>
        </p:nvPicPr>
        <p:blipFill rotWithShape="1">
          <a:blip r:embed="rId4">
            <a:alphaModFix/>
          </a:blip>
          <a:srcRect b="5462" l="1972" r="3205" t="843"/>
          <a:stretch/>
        </p:blipFill>
        <p:spPr>
          <a:xfrm>
            <a:off x="0" y="61025"/>
            <a:ext cx="9144000" cy="5082475"/>
          </a:xfrm>
          <a:prstGeom prst="rect">
            <a:avLst/>
          </a:prstGeom>
          <a:noFill/>
          <a:ln>
            <a:noFill/>
          </a:ln>
        </p:spPr>
      </p:pic>
      <p:pic>
        <p:nvPicPr>
          <p:cNvPr id="205" name="Google Shape;205;p44"/>
          <p:cNvPicPr preferRelativeResize="0"/>
          <p:nvPr/>
        </p:nvPicPr>
        <p:blipFill>
          <a:blip r:embed="rId5">
            <a:alphaModFix/>
          </a:blip>
          <a:stretch>
            <a:fillRect/>
          </a:stretch>
        </p:blipFill>
        <p:spPr>
          <a:xfrm>
            <a:off x="239600" y="337700"/>
            <a:ext cx="402467" cy="400200"/>
          </a:xfrm>
          <a:prstGeom prst="rect">
            <a:avLst/>
          </a:prstGeom>
          <a:noFill/>
          <a:ln>
            <a:noFill/>
          </a:ln>
        </p:spPr>
      </p:pic>
      <p:sp>
        <p:nvSpPr>
          <p:cNvPr id="206" name="Google Shape;206;p44"/>
          <p:cNvSpPr txBox="1"/>
          <p:nvPr/>
        </p:nvSpPr>
        <p:spPr>
          <a:xfrm>
            <a:off x="1943075" y="509300"/>
            <a:ext cx="4930800" cy="600300"/>
          </a:xfrm>
          <a:prstGeom prst="rect">
            <a:avLst/>
          </a:prstGeom>
          <a:noFill/>
          <a:ln>
            <a:noFill/>
          </a:ln>
        </p:spPr>
        <p:txBody>
          <a:bodyPr anchorCtr="0" anchor="t" bIns="91425" lIns="91425" spcFirstLastPara="1" rIns="91425" wrap="square" tIns="91425">
            <a:spAutoFit/>
          </a:bodyPr>
          <a:lstStyle/>
          <a:p>
            <a:pPr indent="0" lvl="0" marL="0" rtl="0" algn="ctr">
              <a:lnSpc>
                <a:spcPct val="90000"/>
              </a:lnSpc>
              <a:spcBef>
                <a:spcPts val="0"/>
              </a:spcBef>
              <a:spcAft>
                <a:spcPts val="0"/>
              </a:spcAft>
              <a:buNone/>
            </a:pPr>
            <a:r>
              <a:rPr b="1" lang="en" sz="3000">
                <a:solidFill>
                  <a:srgbClr val="25235D"/>
                </a:solidFill>
                <a:latin typeface="Poppins"/>
                <a:ea typeface="Poppins"/>
                <a:cs typeface="Poppins"/>
                <a:sym typeface="Poppins"/>
              </a:rPr>
              <a:t>The Power of Precision</a:t>
            </a:r>
            <a:endParaRPr b="1" sz="3000">
              <a:solidFill>
                <a:srgbClr val="25235D"/>
              </a:solidFill>
              <a:latin typeface="Poppins"/>
              <a:ea typeface="Poppins"/>
              <a:cs typeface="Poppins"/>
              <a:sym typeface="Poppins"/>
            </a:endParaRPr>
          </a:p>
        </p:txBody>
      </p:sp>
      <p:sp>
        <p:nvSpPr>
          <p:cNvPr id="207" name="Google Shape;207;p44"/>
          <p:cNvSpPr txBox="1"/>
          <p:nvPr/>
        </p:nvSpPr>
        <p:spPr>
          <a:xfrm>
            <a:off x="1403700" y="1098800"/>
            <a:ext cx="6336600" cy="358800"/>
          </a:xfrm>
          <a:prstGeom prst="rect">
            <a:avLst/>
          </a:prstGeom>
          <a:noFill/>
          <a:ln>
            <a:noFill/>
          </a:ln>
        </p:spPr>
        <p:txBody>
          <a:bodyPr anchorCtr="0" anchor="ctr" bIns="91425" lIns="91425" spcFirstLastPara="1" rIns="91425" wrap="square" tIns="91425">
            <a:noAutofit/>
          </a:bodyPr>
          <a:lstStyle/>
          <a:p>
            <a:pPr indent="0" lvl="0" marL="0" rtl="0" algn="ctr">
              <a:lnSpc>
                <a:spcPct val="90000"/>
              </a:lnSpc>
              <a:spcBef>
                <a:spcPts val="0"/>
              </a:spcBef>
              <a:spcAft>
                <a:spcPts val="0"/>
              </a:spcAft>
              <a:buNone/>
            </a:pPr>
            <a:r>
              <a:rPr lang="en">
                <a:solidFill>
                  <a:srgbClr val="25235D"/>
                </a:solidFill>
                <a:latin typeface="Inter"/>
                <a:ea typeface="Inter"/>
                <a:cs typeface="Inter"/>
                <a:sym typeface="Inter"/>
              </a:rPr>
              <a:t>Skills + Tasks = Clarity</a:t>
            </a:r>
            <a:endParaRPr b="1">
              <a:solidFill>
                <a:srgbClr val="25235D"/>
              </a:solidFill>
              <a:latin typeface="Inter"/>
              <a:ea typeface="Inter"/>
              <a:cs typeface="Inter"/>
              <a:sym typeface="Inter"/>
            </a:endParaRPr>
          </a:p>
        </p:txBody>
      </p:sp>
      <p:grpSp>
        <p:nvGrpSpPr>
          <p:cNvPr id="208" name="Google Shape;208;p44"/>
          <p:cNvGrpSpPr/>
          <p:nvPr/>
        </p:nvGrpSpPr>
        <p:grpSpPr>
          <a:xfrm>
            <a:off x="2664959" y="1717825"/>
            <a:ext cx="3822608" cy="480900"/>
            <a:chOff x="3177600" y="1388725"/>
            <a:chExt cx="2788800" cy="480900"/>
          </a:xfrm>
        </p:grpSpPr>
        <p:sp>
          <p:nvSpPr>
            <p:cNvPr id="209" name="Google Shape;209;p44"/>
            <p:cNvSpPr/>
            <p:nvPr/>
          </p:nvSpPr>
          <p:spPr>
            <a:xfrm>
              <a:off x="3177600" y="1388725"/>
              <a:ext cx="2788800" cy="480900"/>
            </a:xfrm>
            <a:prstGeom prst="roundRect">
              <a:avLst>
                <a:gd fmla="val 23394" name="adj"/>
              </a:avLst>
            </a:prstGeom>
            <a:solidFill>
              <a:srgbClr val="E2E9F8"/>
            </a:solidFill>
            <a:ln>
              <a:noFill/>
            </a:ln>
            <a:effectLst>
              <a:outerShdw blurRad="57150" rotWithShape="0" algn="bl" dir="5400000" dist="19050">
                <a:srgbClr val="000000">
                  <a:alpha val="50000"/>
                </a:srgbClr>
              </a:outerShdw>
            </a:effectLst>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210" name="Google Shape;210;p44"/>
            <p:cNvSpPr txBox="1"/>
            <p:nvPr/>
          </p:nvSpPr>
          <p:spPr>
            <a:xfrm>
              <a:off x="3189508" y="1463122"/>
              <a:ext cx="2758200" cy="332100"/>
            </a:xfrm>
            <a:prstGeom prst="rect">
              <a:avLst/>
            </a:prstGeom>
            <a:noFill/>
            <a:ln>
              <a:noFill/>
            </a:ln>
          </p:spPr>
          <p:txBody>
            <a:bodyPr anchorCtr="0" anchor="t" bIns="91425" lIns="91425" spcFirstLastPara="1" rIns="91425" wrap="square" tIns="91425">
              <a:noAutofit/>
            </a:bodyPr>
            <a:lstStyle/>
            <a:p>
              <a:pPr indent="0" lvl="0" marL="0" rtl="0" algn="ctr">
                <a:lnSpc>
                  <a:spcPct val="90000"/>
                </a:lnSpc>
                <a:spcBef>
                  <a:spcPts val="0"/>
                </a:spcBef>
                <a:spcAft>
                  <a:spcPts val="0"/>
                </a:spcAft>
                <a:buNone/>
              </a:pPr>
              <a:r>
                <a:rPr b="1" lang="en" sz="1200">
                  <a:solidFill>
                    <a:srgbClr val="25235D"/>
                  </a:solidFill>
                  <a:latin typeface="Inter"/>
                  <a:ea typeface="Inter"/>
                  <a:cs typeface="Inter"/>
                  <a:sym typeface="Inter"/>
                </a:rPr>
                <a:t>🛠️Skills</a:t>
              </a:r>
              <a:r>
                <a:rPr lang="en" sz="1200">
                  <a:solidFill>
                    <a:srgbClr val="25235D"/>
                  </a:solidFill>
                  <a:latin typeface="Inter"/>
                  <a:ea typeface="Inter"/>
                  <a:cs typeface="Inter"/>
                  <a:sym typeface="Inter"/>
                </a:rPr>
                <a:t> = </a:t>
              </a:r>
              <a:r>
                <a:rPr b="1" lang="en" sz="1200">
                  <a:solidFill>
                    <a:srgbClr val="25235D"/>
                  </a:solidFill>
                  <a:latin typeface="Inter"/>
                  <a:ea typeface="Inter"/>
                  <a:cs typeface="Inter"/>
                  <a:sym typeface="Inter"/>
                </a:rPr>
                <a:t>capability. 📋Tasks = application</a:t>
              </a:r>
              <a:endParaRPr b="1" sz="1200">
                <a:solidFill>
                  <a:srgbClr val="25235D"/>
                </a:solidFill>
                <a:latin typeface="Inter"/>
                <a:ea typeface="Inter"/>
                <a:cs typeface="Inter"/>
                <a:sym typeface="Inter"/>
              </a:endParaRPr>
            </a:p>
          </p:txBody>
        </p:sp>
      </p:grpSp>
      <p:grpSp>
        <p:nvGrpSpPr>
          <p:cNvPr id="211" name="Google Shape;211;p44"/>
          <p:cNvGrpSpPr/>
          <p:nvPr/>
        </p:nvGrpSpPr>
        <p:grpSpPr>
          <a:xfrm>
            <a:off x="2664934" y="2402002"/>
            <a:ext cx="3822608" cy="480900"/>
            <a:chOff x="3177600" y="1388725"/>
            <a:chExt cx="2788800" cy="480900"/>
          </a:xfrm>
        </p:grpSpPr>
        <p:sp>
          <p:nvSpPr>
            <p:cNvPr id="212" name="Google Shape;212;p44"/>
            <p:cNvSpPr/>
            <p:nvPr/>
          </p:nvSpPr>
          <p:spPr>
            <a:xfrm>
              <a:off x="3177600" y="1388725"/>
              <a:ext cx="2788800" cy="480900"/>
            </a:xfrm>
            <a:prstGeom prst="roundRect">
              <a:avLst>
                <a:gd fmla="val 23394" name="adj"/>
              </a:avLst>
            </a:prstGeom>
            <a:solidFill>
              <a:srgbClr val="E2E9F8"/>
            </a:solidFill>
            <a:ln>
              <a:noFill/>
            </a:ln>
            <a:effectLst>
              <a:outerShdw blurRad="57150" rotWithShape="0" algn="bl" dir="5400000" dist="19050">
                <a:srgbClr val="000000">
                  <a:alpha val="50000"/>
                </a:srgbClr>
              </a:outerShdw>
            </a:effectLst>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213" name="Google Shape;213;p44"/>
            <p:cNvSpPr txBox="1"/>
            <p:nvPr/>
          </p:nvSpPr>
          <p:spPr>
            <a:xfrm>
              <a:off x="3186174" y="1456180"/>
              <a:ext cx="2780100" cy="281100"/>
            </a:xfrm>
            <a:prstGeom prst="rect">
              <a:avLst/>
            </a:prstGeom>
            <a:noFill/>
            <a:ln>
              <a:noFill/>
            </a:ln>
          </p:spPr>
          <p:txBody>
            <a:bodyPr anchorCtr="0" anchor="t" bIns="91425" lIns="91425" spcFirstLastPara="1" rIns="91425" wrap="square" tIns="91425">
              <a:noAutofit/>
            </a:bodyPr>
            <a:lstStyle/>
            <a:p>
              <a:pPr indent="0" lvl="0" marL="0" rtl="0" algn="ctr">
                <a:lnSpc>
                  <a:spcPct val="90000"/>
                </a:lnSpc>
                <a:spcBef>
                  <a:spcPts val="0"/>
                </a:spcBef>
                <a:spcAft>
                  <a:spcPts val="0"/>
                </a:spcAft>
                <a:buNone/>
              </a:pPr>
              <a:r>
                <a:rPr lang="en" sz="1200">
                  <a:solidFill>
                    <a:srgbClr val="25235D"/>
                  </a:solidFill>
                  <a:latin typeface="Inter"/>
                  <a:ea typeface="Inter"/>
                  <a:cs typeface="Inter"/>
                  <a:sym typeface="Inter"/>
                </a:rPr>
                <a:t>Tasks help us see work</a:t>
              </a:r>
              <a:r>
                <a:rPr b="1" lang="en" sz="1200">
                  <a:solidFill>
                    <a:srgbClr val="25235D"/>
                  </a:solidFill>
                  <a:latin typeface="Inter"/>
                  <a:ea typeface="Inter"/>
                  <a:cs typeface="Inter"/>
                  <a:sym typeface="Inter"/>
                </a:rPr>
                <a:t> as it’s really happening</a:t>
              </a:r>
              <a:endParaRPr b="1" sz="1200">
                <a:solidFill>
                  <a:srgbClr val="25235D"/>
                </a:solidFill>
                <a:latin typeface="Inter"/>
                <a:ea typeface="Inter"/>
                <a:cs typeface="Inter"/>
                <a:sym typeface="Inter"/>
              </a:endParaRPr>
            </a:p>
          </p:txBody>
        </p:sp>
      </p:grpSp>
      <p:grpSp>
        <p:nvGrpSpPr>
          <p:cNvPr id="214" name="Google Shape;214;p44"/>
          <p:cNvGrpSpPr/>
          <p:nvPr/>
        </p:nvGrpSpPr>
        <p:grpSpPr>
          <a:xfrm>
            <a:off x="2664731" y="3086175"/>
            <a:ext cx="3822608" cy="480902"/>
            <a:chOff x="3177600" y="1388723"/>
            <a:chExt cx="2788800" cy="480902"/>
          </a:xfrm>
        </p:grpSpPr>
        <p:sp>
          <p:nvSpPr>
            <p:cNvPr id="215" name="Google Shape;215;p44"/>
            <p:cNvSpPr/>
            <p:nvPr/>
          </p:nvSpPr>
          <p:spPr>
            <a:xfrm>
              <a:off x="3177600" y="1388725"/>
              <a:ext cx="2788800" cy="480900"/>
            </a:xfrm>
            <a:prstGeom prst="roundRect">
              <a:avLst>
                <a:gd fmla="val 23394" name="adj"/>
              </a:avLst>
            </a:prstGeom>
            <a:solidFill>
              <a:srgbClr val="E2E9F8"/>
            </a:solidFill>
            <a:ln>
              <a:noFill/>
            </a:ln>
            <a:effectLst>
              <a:outerShdw blurRad="57150" rotWithShape="0" algn="bl" dir="5400000" dist="19050">
                <a:srgbClr val="000000">
                  <a:alpha val="50000"/>
                </a:srgbClr>
              </a:outerShdw>
            </a:effectLst>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216" name="Google Shape;216;p44"/>
            <p:cNvSpPr txBox="1"/>
            <p:nvPr/>
          </p:nvSpPr>
          <p:spPr>
            <a:xfrm>
              <a:off x="3253378" y="1388723"/>
              <a:ext cx="2647200" cy="450300"/>
            </a:xfrm>
            <a:prstGeom prst="rect">
              <a:avLst/>
            </a:prstGeom>
            <a:noFill/>
            <a:ln>
              <a:noFill/>
            </a:ln>
          </p:spPr>
          <p:txBody>
            <a:bodyPr anchorCtr="0" anchor="t" bIns="91425" lIns="91425" spcFirstLastPara="1" rIns="91425" wrap="square" tIns="91425">
              <a:noAutofit/>
            </a:bodyPr>
            <a:lstStyle/>
            <a:p>
              <a:pPr indent="0" lvl="0" marL="0" rtl="0" algn="ctr">
                <a:lnSpc>
                  <a:spcPct val="90000"/>
                </a:lnSpc>
                <a:spcBef>
                  <a:spcPts val="0"/>
                </a:spcBef>
                <a:spcAft>
                  <a:spcPts val="0"/>
                </a:spcAft>
                <a:buNone/>
              </a:pPr>
              <a:r>
                <a:rPr b="1" lang="en" sz="1200">
                  <a:solidFill>
                    <a:srgbClr val="25235D"/>
                  </a:solidFill>
                  <a:latin typeface="Inter"/>
                  <a:ea typeface="Inter"/>
                  <a:cs typeface="Inter"/>
                  <a:sym typeface="Inter"/>
                </a:rPr>
                <a:t>Combining</a:t>
              </a:r>
              <a:r>
                <a:rPr lang="en" sz="1200">
                  <a:solidFill>
                    <a:srgbClr val="25235D"/>
                  </a:solidFill>
                  <a:latin typeface="Inter"/>
                  <a:ea typeface="Inter"/>
                  <a:cs typeface="Inter"/>
                  <a:sym typeface="Inter"/>
                </a:rPr>
                <a:t> </a:t>
              </a:r>
              <a:r>
                <a:rPr b="1" lang="en" sz="1200">
                  <a:solidFill>
                    <a:srgbClr val="25235D"/>
                  </a:solidFill>
                  <a:latin typeface="Inter"/>
                  <a:ea typeface="Inter"/>
                  <a:cs typeface="Inter"/>
                  <a:sym typeface="Inter"/>
                </a:rPr>
                <a:t>tasks</a:t>
              </a:r>
              <a:r>
                <a:rPr lang="en" sz="1200">
                  <a:solidFill>
                    <a:srgbClr val="25235D"/>
                  </a:solidFill>
                  <a:latin typeface="Inter"/>
                  <a:ea typeface="Inter"/>
                  <a:cs typeface="Inter"/>
                  <a:sym typeface="Inter"/>
                </a:rPr>
                <a:t> and </a:t>
              </a:r>
              <a:r>
                <a:rPr b="1" lang="en" sz="1200">
                  <a:solidFill>
                    <a:srgbClr val="25235D"/>
                  </a:solidFill>
                  <a:latin typeface="Inter"/>
                  <a:ea typeface="Inter"/>
                  <a:cs typeface="Inter"/>
                  <a:sym typeface="Inter"/>
                </a:rPr>
                <a:t>skills</a:t>
              </a:r>
              <a:r>
                <a:rPr lang="en" sz="1200">
                  <a:solidFill>
                    <a:srgbClr val="25235D"/>
                  </a:solidFill>
                  <a:latin typeface="Inter"/>
                  <a:ea typeface="Inter"/>
                  <a:cs typeface="Inter"/>
                  <a:sym typeface="Inter"/>
                </a:rPr>
                <a:t> shows hidden strengths, gaps, and new possibilities</a:t>
              </a:r>
              <a:endParaRPr sz="1200">
                <a:solidFill>
                  <a:srgbClr val="25235D"/>
                </a:solidFill>
                <a:latin typeface="Inter"/>
                <a:ea typeface="Inter"/>
                <a:cs typeface="Inter"/>
                <a:sym typeface="Inter"/>
              </a:endParaRPr>
            </a:p>
          </p:txBody>
        </p:sp>
      </p:grpSp>
      <p:cxnSp>
        <p:nvCxnSpPr>
          <p:cNvPr id="217" name="Google Shape;217;p44"/>
          <p:cNvCxnSpPr>
            <a:stCxn id="209" idx="2"/>
            <a:endCxn id="212" idx="0"/>
          </p:cNvCxnSpPr>
          <p:nvPr/>
        </p:nvCxnSpPr>
        <p:spPr>
          <a:xfrm>
            <a:off x="4576263" y="2198725"/>
            <a:ext cx="0" cy="203400"/>
          </a:xfrm>
          <a:prstGeom prst="straightConnector1">
            <a:avLst/>
          </a:prstGeom>
          <a:noFill/>
          <a:ln cap="flat" cmpd="sng" w="9525">
            <a:solidFill>
              <a:schemeClr val="dk2"/>
            </a:solidFill>
            <a:prstDash val="solid"/>
            <a:round/>
            <a:headEnd len="med" w="med" type="none"/>
            <a:tailEnd len="med" w="med" type="triangle"/>
          </a:ln>
        </p:spPr>
      </p:cxnSp>
      <p:cxnSp>
        <p:nvCxnSpPr>
          <p:cNvPr id="218" name="Google Shape;218;p44"/>
          <p:cNvCxnSpPr>
            <a:stCxn id="212" idx="2"/>
            <a:endCxn id="215" idx="0"/>
          </p:cNvCxnSpPr>
          <p:nvPr/>
        </p:nvCxnSpPr>
        <p:spPr>
          <a:xfrm flipH="1">
            <a:off x="4575938" y="2882902"/>
            <a:ext cx="300" cy="203400"/>
          </a:xfrm>
          <a:prstGeom prst="straightConnector1">
            <a:avLst/>
          </a:prstGeom>
          <a:noFill/>
          <a:ln cap="flat" cmpd="sng" w="9525">
            <a:solidFill>
              <a:schemeClr val="dk2"/>
            </a:solidFill>
            <a:prstDash val="solid"/>
            <a:round/>
            <a:headEnd len="med" w="med" type="none"/>
            <a:tailEnd len="med" w="med" type="triangle"/>
          </a:ln>
        </p:spPr>
      </p:cxnSp>
      <p:cxnSp>
        <p:nvCxnSpPr>
          <p:cNvPr id="219" name="Google Shape;219;p44"/>
          <p:cNvCxnSpPr>
            <a:stCxn id="215" idx="2"/>
            <a:endCxn id="220" idx="0"/>
          </p:cNvCxnSpPr>
          <p:nvPr/>
        </p:nvCxnSpPr>
        <p:spPr>
          <a:xfrm flipH="1">
            <a:off x="4571835" y="3567077"/>
            <a:ext cx="4200" cy="260100"/>
          </a:xfrm>
          <a:prstGeom prst="straightConnector1">
            <a:avLst/>
          </a:prstGeom>
          <a:noFill/>
          <a:ln cap="flat" cmpd="sng" w="9525">
            <a:solidFill>
              <a:schemeClr val="dk2"/>
            </a:solidFill>
            <a:prstDash val="solid"/>
            <a:round/>
            <a:headEnd len="med" w="med" type="none"/>
            <a:tailEnd len="med" w="med" type="triangle"/>
          </a:ln>
        </p:spPr>
      </p:cxnSp>
      <p:grpSp>
        <p:nvGrpSpPr>
          <p:cNvPr id="221" name="Google Shape;221;p44"/>
          <p:cNvGrpSpPr/>
          <p:nvPr/>
        </p:nvGrpSpPr>
        <p:grpSpPr>
          <a:xfrm>
            <a:off x="2728447" y="3827322"/>
            <a:ext cx="3687072" cy="600307"/>
            <a:chOff x="3177600" y="1388725"/>
            <a:chExt cx="2788800" cy="480900"/>
          </a:xfrm>
        </p:grpSpPr>
        <p:sp>
          <p:nvSpPr>
            <p:cNvPr id="220" name="Google Shape;220;p44"/>
            <p:cNvSpPr/>
            <p:nvPr/>
          </p:nvSpPr>
          <p:spPr>
            <a:xfrm>
              <a:off x="3177600" y="1388725"/>
              <a:ext cx="2788800" cy="480900"/>
            </a:xfrm>
            <a:prstGeom prst="roundRect">
              <a:avLst>
                <a:gd fmla="val 50000" name="adj"/>
              </a:avLst>
            </a:prstGeom>
            <a:solidFill>
              <a:srgbClr val="9D4EDD"/>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222" name="Google Shape;222;p44"/>
            <p:cNvSpPr txBox="1"/>
            <p:nvPr/>
          </p:nvSpPr>
          <p:spPr>
            <a:xfrm>
              <a:off x="3309608" y="1417166"/>
              <a:ext cx="2524800" cy="412200"/>
            </a:xfrm>
            <a:prstGeom prst="rect">
              <a:avLst/>
            </a:prstGeom>
            <a:noFill/>
            <a:ln>
              <a:noFill/>
            </a:ln>
          </p:spPr>
          <p:txBody>
            <a:bodyPr anchorCtr="0" anchor="t" bIns="91425" lIns="91425" spcFirstLastPara="1" rIns="91425" wrap="square" tIns="91425">
              <a:noAutofit/>
            </a:bodyPr>
            <a:lstStyle/>
            <a:p>
              <a:pPr indent="0" lvl="0" marL="0" rtl="0" algn="ctr">
                <a:lnSpc>
                  <a:spcPct val="90000"/>
                </a:lnSpc>
                <a:spcBef>
                  <a:spcPts val="0"/>
                </a:spcBef>
                <a:spcAft>
                  <a:spcPts val="0"/>
                </a:spcAft>
                <a:buNone/>
              </a:pPr>
              <a:r>
                <a:rPr b="1" lang="en">
                  <a:solidFill>
                    <a:schemeClr val="lt1"/>
                  </a:solidFill>
                  <a:latin typeface="Inter"/>
                  <a:ea typeface="Inter"/>
                  <a:cs typeface="Inter"/>
                  <a:sym typeface="Inter"/>
                </a:rPr>
                <a:t>This lens enables fairness, agility, and smarter automation</a:t>
              </a:r>
              <a:endParaRPr b="1">
                <a:solidFill>
                  <a:schemeClr val="lt1"/>
                </a:solidFill>
                <a:latin typeface="Inter"/>
                <a:ea typeface="Inter"/>
                <a:cs typeface="Inter"/>
                <a:sym typeface="Inter"/>
              </a:endParaRPr>
            </a:p>
            <a:p>
              <a:pPr indent="0" lvl="0" marL="0" rtl="0" algn="ctr">
                <a:lnSpc>
                  <a:spcPct val="90000"/>
                </a:lnSpc>
                <a:spcBef>
                  <a:spcPts val="0"/>
                </a:spcBef>
                <a:spcAft>
                  <a:spcPts val="0"/>
                </a:spcAft>
                <a:buNone/>
              </a:pPr>
              <a:r>
                <a:t/>
              </a:r>
              <a:endParaRPr b="1">
                <a:solidFill>
                  <a:schemeClr val="lt1"/>
                </a:solidFill>
                <a:latin typeface="Inter"/>
                <a:ea typeface="Inter"/>
                <a:cs typeface="Inter"/>
                <a:sym typeface="Inter"/>
              </a:endParaRPr>
            </a:p>
          </p:txBody>
        </p:sp>
      </p:grpSp>
      <p:sp>
        <p:nvSpPr>
          <p:cNvPr id="223" name="Google Shape;223;p44"/>
          <p:cNvSpPr txBox="1"/>
          <p:nvPr/>
        </p:nvSpPr>
        <p:spPr>
          <a:xfrm>
            <a:off x="2439600" y="4013175"/>
            <a:ext cx="595500" cy="600300"/>
          </a:xfrm>
          <a:prstGeom prst="rect">
            <a:avLst/>
          </a:prstGeom>
          <a:noFill/>
          <a:ln>
            <a:noFill/>
          </a:ln>
        </p:spPr>
        <p:txBody>
          <a:bodyPr anchorCtr="0" anchor="t" bIns="91425" lIns="91425" spcFirstLastPara="1" rIns="91425" wrap="square" tIns="91425">
            <a:spAutoFit/>
          </a:bodyPr>
          <a:lstStyle/>
          <a:p>
            <a:pPr indent="0" lvl="0" marL="0" rtl="0" algn="ctr">
              <a:lnSpc>
                <a:spcPct val="90000"/>
              </a:lnSpc>
              <a:spcBef>
                <a:spcPts val="0"/>
              </a:spcBef>
              <a:spcAft>
                <a:spcPts val="0"/>
              </a:spcAft>
              <a:buNone/>
            </a:pPr>
            <a:r>
              <a:rPr b="1" lang="en" sz="3000">
                <a:solidFill>
                  <a:srgbClr val="25235D"/>
                </a:solidFill>
                <a:latin typeface="Poppins"/>
                <a:ea typeface="Poppins"/>
                <a:cs typeface="Poppins"/>
                <a:sym typeface="Poppins"/>
              </a:rPr>
              <a:t>✨</a:t>
            </a:r>
            <a:endParaRPr b="1" sz="3000">
              <a:solidFill>
                <a:srgbClr val="25235D"/>
              </a:solidFill>
              <a:latin typeface="Poppins"/>
              <a:ea typeface="Poppins"/>
              <a:cs typeface="Poppins"/>
              <a:sym typeface="Poppins"/>
            </a:endParaRPr>
          </a:p>
        </p:txBody>
      </p:sp>
      <p:sp>
        <p:nvSpPr>
          <p:cNvPr id="224" name="Google Shape;224;p44"/>
          <p:cNvSpPr txBox="1"/>
          <p:nvPr/>
        </p:nvSpPr>
        <p:spPr>
          <a:xfrm>
            <a:off x="5959525" y="3637100"/>
            <a:ext cx="595500" cy="600300"/>
          </a:xfrm>
          <a:prstGeom prst="rect">
            <a:avLst/>
          </a:prstGeom>
          <a:noFill/>
          <a:ln>
            <a:noFill/>
          </a:ln>
        </p:spPr>
        <p:txBody>
          <a:bodyPr anchorCtr="0" anchor="t" bIns="91425" lIns="91425" spcFirstLastPara="1" rIns="91425" wrap="square" tIns="91425">
            <a:spAutoFit/>
          </a:bodyPr>
          <a:lstStyle/>
          <a:p>
            <a:pPr indent="0" lvl="0" marL="0" rtl="0" algn="ctr">
              <a:lnSpc>
                <a:spcPct val="90000"/>
              </a:lnSpc>
              <a:spcBef>
                <a:spcPts val="0"/>
              </a:spcBef>
              <a:spcAft>
                <a:spcPts val="0"/>
              </a:spcAft>
              <a:buNone/>
            </a:pPr>
            <a:r>
              <a:rPr b="1" lang="en" sz="3000">
                <a:solidFill>
                  <a:srgbClr val="25235D"/>
                </a:solidFill>
                <a:latin typeface="Poppins"/>
                <a:ea typeface="Poppins"/>
                <a:cs typeface="Poppins"/>
                <a:sym typeface="Poppins"/>
              </a:rPr>
              <a:t>✨</a:t>
            </a:r>
            <a:endParaRPr b="1" sz="3000">
              <a:solidFill>
                <a:srgbClr val="25235D"/>
              </a:solidFill>
              <a:latin typeface="Poppins"/>
              <a:ea typeface="Poppins"/>
              <a:cs typeface="Poppins"/>
              <a:sym typeface="Poppins"/>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8" name="Shape 228"/>
        <p:cNvGrpSpPr/>
        <p:nvPr/>
      </p:nvGrpSpPr>
      <p:grpSpPr>
        <a:xfrm>
          <a:off x="0" y="0"/>
          <a:ext cx="0" cy="0"/>
          <a:chOff x="0" y="0"/>
          <a:chExt cx="0" cy="0"/>
        </a:xfrm>
      </p:grpSpPr>
      <p:pic>
        <p:nvPicPr>
          <p:cNvPr id="229" name="Google Shape;229;p45" title="White Background (lighter).png"/>
          <p:cNvPicPr preferRelativeResize="0"/>
          <p:nvPr/>
        </p:nvPicPr>
        <p:blipFill>
          <a:blip r:embed="rId3">
            <a:alphaModFix/>
          </a:blip>
          <a:stretch>
            <a:fillRect/>
          </a:stretch>
        </p:blipFill>
        <p:spPr>
          <a:xfrm>
            <a:off x="4214" y="0"/>
            <a:ext cx="9144000" cy="5143500"/>
          </a:xfrm>
          <a:prstGeom prst="rect">
            <a:avLst/>
          </a:prstGeom>
          <a:noFill/>
          <a:ln>
            <a:noFill/>
          </a:ln>
        </p:spPr>
      </p:pic>
      <p:sp>
        <p:nvSpPr>
          <p:cNvPr id="230" name="Google Shape;230;p45"/>
          <p:cNvSpPr txBox="1"/>
          <p:nvPr>
            <p:ph idx="1" type="body"/>
          </p:nvPr>
        </p:nvSpPr>
        <p:spPr>
          <a:xfrm>
            <a:off x="9386425" y="1911125"/>
            <a:ext cx="4734900" cy="2887500"/>
          </a:xfrm>
          <a:prstGeom prst="rect">
            <a:avLst/>
          </a:prstGeom>
        </p:spPr>
        <p:txBody>
          <a:bodyPr anchorCtr="0" anchor="t" bIns="91425" lIns="91425" spcFirstLastPara="1" rIns="91425" wrap="square" tIns="91425">
            <a:normAutofit lnSpcReduction="20000"/>
          </a:bodyPr>
          <a:lstStyle/>
          <a:p>
            <a:pPr indent="-298450" lvl="0" marL="457200" rtl="0" algn="l">
              <a:spcBef>
                <a:spcPts val="1200"/>
              </a:spcBef>
              <a:spcAft>
                <a:spcPts val="0"/>
              </a:spcAft>
              <a:buClr>
                <a:schemeClr val="dk1"/>
              </a:buClr>
              <a:buSzPts val="1100"/>
              <a:buChar char="●"/>
            </a:pPr>
            <a:r>
              <a:rPr b="1" lang="en" sz="1100">
                <a:solidFill>
                  <a:schemeClr val="dk1"/>
                </a:solidFill>
              </a:rPr>
              <a:t>Redesigning roles</a:t>
            </a:r>
            <a:r>
              <a:rPr lang="en" sz="1100">
                <a:solidFill>
                  <a:schemeClr val="dk1"/>
                </a:solidFill>
              </a:rPr>
              <a:t> based on what work actually needs doing—not legacy job titles.</a:t>
            </a:r>
            <a:br>
              <a:rPr lang="en" sz="1100">
                <a:solidFill>
                  <a:schemeClr val="dk1"/>
                </a:solidFill>
              </a:rPr>
            </a:br>
            <a:endParaRPr sz="1100">
              <a:solidFill>
                <a:schemeClr val="dk1"/>
              </a:solidFill>
            </a:endParaRPr>
          </a:p>
          <a:p>
            <a:pPr indent="-298450" lvl="0" marL="457200" rtl="0" algn="l">
              <a:spcBef>
                <a:spcPts val="0"/>
              </a:spcBef>
              <a:spcAft>
                <a:spcPts val="0"/>
              </a:spcAft>
              <a:buClr>
                <a:schemeClr val="dk1"/>
              </a:buClr>
              <a:buSzPts val="1100"/>
              <a:buChar char="●"/>
            </a:pPr>
            <a:r>
              <a:rPr b="1" lang="en" sz="1100">
                <a:solidFill>
                  <a:schemeClr val="dk1"/>
                </a:solidFill>
              </a:rPr>
              <a:t>Getting high-quality skills data</a:t>
            </a:r>
            <a:r>
              <a:rPr lang="en" sz="1100">
                <a:solidFill>
                  <a:schemeClr val="dk1"/>
                </a:solidFill>
              </a:rPr>
              <a:t> based on the tasks people perform, not inferred from outdated job descriptions.</a:t>
            </a:r>
            <a:br>
              <a:rPr lang="en" sz="1100">
                <a:solidFill>
                  <a:schemeClr val="dk1"/>
                </a:solidFill>
              </a:rPr>
            </a:br>
            <a:endParaRPr sz="1100">
              <a:solidFill>
                <a:schemeClr val="dk1"/>
              </a:solidFill>
            </a:endParaRPr>
          </a:p>
          <a:p>
            <a:pPr indent="-298450" lvl="0" marL="457200" rtl="0" algn="l">
              <a:spcBef>
                <a:spcPts val="0"/>
              </a:spcBef>
              <a:spcAft>
                <a:spcPts val="0"/>
              </a:spcAft>
              <a:buClr>
                <a:schemeClr val="dk1"/>
              </a:buClr>
              <a:buSzPts val="1100"/>
              <a:buChar char="●"/>
            </a:pPr>
            <a:r>
              <a:rPr b="1" lang="en" sz="1100">
                <a:solidFill>
                  <a:schemeClr val="dk1"/>
                </a:solidFill>
              </a:rPr>
              <a:t>Understanding workforce impact</a:t>
            </a:r>
            <a:r>
              <a:rPr lang="en" sz="1100">
                <a:solidFill>
                  <a:schemeClr val="dk1"/>
                </a:solidFill>
              </a:rPr>
              <a:t> as AI changes the task landscape—so you can reskill with precision.</a:t>
            </a:r>
            <a:br>
              <a:rPr lang="en" sz="1100">
                <a:solidFill>
                  <a:schemeClr val="dk1"/>
                </a:solidFill>
              </a:rPr>
            </a:br>
            <a:endParaRPr sz="1100">
              <a:solidFill>
                <a:schemeClr val="dk1"/>
              </a:solidFill>
            </a:endParaRPr>
          </a:p>
          <a:p>
            <a:pPr indent="-298450" lvl="0" marL="457200" rtl="0" algn="l">
              <a:spcBef>
                <a:spcPts val="0"/>
              </a:spcBef>
              <a:spcAft>
                <a:spcPts val="0"/>
              </a:spcAft>
              <a:buClr>
                <a:schemeClr val="dk1"/>
              </a:buClr>
              <a:buSzPts val="1100"/>
              <a:buChar char="●"/>
            </a:pPr>
            <a:r>
              <a:rPr b="1" lang="en" sz="1100">
                <a:solidFill>
                  <a:schemeClr val="dk1"/>
                </a:solidFill>
              </a:rPr>
              <a:t>Planning reskilling</a:t>
            </a:r>
            <a:r>
              <a:rPr lang="en" sz="1100">
                <a:solidFill>
                  <a:schemeClr val="dk1"/>
                </a:solidFill>
              </a:rPr>
              <a:t> around new tasks and emerging work, not generic capability lists.</a:t>
            </a:r>
            <a:br>
              <a:rPr lang="en" sz="1100">
                <a:solidFill>
                  <a:schemeClr val="dk1"/>
                </a:solidFill>
              </a:rPr>
            </a:br>
            <a:endParaRPr sz="1100">
              <a:solidFill>
                <a:schemeClr val="dk1"/>
              </a:solidFill>
            </a:endParaRPr>
          </a:p>
          <a:p>
            <a:pPr indent="-298450" lvl="0" marL="457200" rtl="0" algn="l">
              <a:spcBef>
                <a:spcPts val="0"/>
              </a:spcBef>
              <a:spcAft>
                <a:spcPts val="0"/>
              </a:spcAft>
              <a:buClr>
                <a:schemeClr val="dk1"/>
              </a:buClr>
              <a:buSzPts val="1100"/>
              <a:buChar char="●"/>
            </a:pPr>
            <a:r>
              <a:rPr b="1" lang="en" sz="1100">
                <a:solidFill>
                  <a:schemeClr val="dk1"/>
                </a:solidFill>
              </a:rPr>
              <a:t>Allocating resources and enabling mobility</a:t>
            </a:r>
            <a:r>
              <a:rPr lang="en" sz="1100">
                <a:solidFill>
                  <a:schemeClr val="dk1"/>
                </a:solidFill>
              </a:rPr>
              <a:t>—because projects and gigs are </a:t>
            </a:r>
            <a:r>
              <a:rPr b="1" lang="en" sz="1100">
                <a:solidFill>
                  <a:schemeClr val="dk1"/>
                </a:solidFill>
              </a:rPr>
              <a:t>clusters of tasks</a:t>
            </a:r>
            <a:r>
              <a:rPr lang="en" sz="1100">
                <a:solidFill>
                  <a:schemeClr val="dk1"/>
                </a:solidFill>
              </a:rPr>
              <a:t>, not jobs.</a:t>
            </a:r>
            <a:endParaRPr sz="1100">
              <a:solidFill>
                <a:schemeClr val="dk1"/>
              </a:solidFill>
            </a:endParaRPr>
          </a:p>
          <a:p>
            <a:pPr indent="0" lvl="0" marL="0" rtl="0" algn="l">
              <a:spcBef>
                <a:spcPts val="1200"/>
              </a:spcBef>
              <a:spcAft>
                <a:spcPts val="1200"/>
              </a:spcAft>
              <a:buNone/>
            </a:pPr>
            <a:r>
              <a:t/>
            </a:r>
            <a:endParaRPr/>
          </a:p>
        </p:txBody>
      </p:sp>
      <p:pic>
        <p:nvPicPr>
          <p:cNvPr id="231" name="Google Shape;231;p45"/>
          <p:cNvPicPr preferRelativeResize="0"/>
          <p:nvPr/>
        </p:nvPicPr>
        <p:blipFill>
          <a:blip r:embed="rId4">
            <a:alphaModFix/>
          </a:blip>
          <a:stretch>
            <a:fillRect/>
          </a:stretch>
        </p:blipFill>
        <p:spPr>
          <a:xfrm>
            <a:off x="239600" y="337700"/>
            <a:ext cx="402467" cy="400200"/>
          </a:xfrm>
          <a:prstGeom prst="rect">
            <a:avLst/>
          </a:prstGeom>
          <a:noFill/>
          <a:ln>
            <a:noFill/>
          </a:ln>
        </p:spPr>
      </p:pic>
      <p:sp>
        <p:nvSpPr>
          <p:cNvPr id="232" name="Google Shape;232;p45"/>
          <p:cNvSpPr txBox="1"/>
          <p:nvPr/>
        </p:nvSpPr>
        <p:spPr>
          <a:xfrm>
            <a:off x="2106600" y="515450"/>
            <a:ext cx="4930800" cy="1015800"/>
          </a:xfrm>
          <a:prstGeom prst="rect">
            <a:avLst/>
          </a:prstGeom>
          <a:noFill/>
          <a:ln>
            <a:noFill/>
          </a:ln>
        </p:spPr>
        <p:txBody>
          <a:bodyPr anchorCtr="0" anchor="t" bIns="91425" lIns="91425" spcFirstLastPara="1" rIns="91425" wrap="square" tIns="91425">
            <a:spAutoFit/>
          </a:bodyPr>
          <a:lstStyle/>
          <a:p>
            <a:pPr indent="0" lvl="0" marL="0" rtl="0" algn="ctr">
              <a:lnSpc>
                <a:spcPct val="90000"/>
              </a:lnSpc>
              <a:spcBef>
                <a:spcPts val="0"/>
              </a:spcBef>
              <a:spcAft>
                <a:spcPts val="0"/>
              </a:spcAft>
              <a:buNone/>
            </a:pPr>
            <a:r>
              <a:rPr b="1" lang="en" sz="3000">
                <a:solidFill>
                  <a:srgbClr val="25235D"/>
                </a:solidFill>
                <a:latin typeface="Poppins"/>
                <a:ea typeface="Poppins"/>
                <a:cs typeface="Poppins"/>
                <a:sym typeface="Poppins"/>
              </a:rPr>
              <a:t>When to Use the </a:t>
            </a:r>
            <a:br>
              <a:rPr b="1" lang="en" sz="3000">
                <a:solidFill>
                  <a:srgbClr val="25235D"/>
                </a:solidFill>
                <a:latin typeface="Poppins"/>
                <a:ea typeface="Poppins"/>
                <a:cs typeface="Poppins"/>
                <a:sym typeface="Poppins"/>
              </a:rPr>
            </a:br>
            <a:r>
              <a:rPr b="1" lang="en" sz="3000">
                <a:solidFill>
                  <a:srgbClr val="4F4BFF"/>
                </a:solidFill>
                <a:latin typeface="Poppins"/>
                <a:ea typeface="Poppins"/>
                <a:cs typeface="Poppins"/>
                <a:sym typeface="Poppins"/>
              </a:rPr>
              <a:t>Skills</a:t>
            </a:r>
            <a:r>
              <a:rPr b="1" lang="en" sz="3000">
                <a:solidFill>
                  <a:srgbClr val="25235D"/>
                </a:solidFill>
                <a:latin typeface="Poppins"/>
                <a:ea typeface="Poppins"/>
                <a:cs typeface="Poppins"/>
                <a:sym typeface="Poppins"/>
              </a:rPr>
              <a:t> + </a:t>
            </a:r>
            <a:r>
              <a:rPr b="1" lang="en" sz="3000">
                <a:solidFill>
                  <a:srgbClr val="9D4EDD"/>
                </a:solidFill>
                <a:latin typeface="Poppins"/>
                <a:ea typeface="Poppins"/>
                <a:cs typeface="Poppins"/>
                <a:sym typeface="Poppins"/>
              </a:rPr>
              <a:t>Tasks</a:t>
            </a:r>
            <a:r>
              <a:rPr b="1" lang="en" sz="3000">
                <a:solidFill>
                  <a:srgbClr val="25235D"/>
                </a:solidFill>
                <a:latin typeface="Poppins"/>
                <a:ea typeface="Poppins"/>
                <a:cs typeface="Poppins"/>
                <a:sym typeface="Poppins"/>
              </a:rPr>
              <a:t> Lens</a:t>
            </a:r>
            <a:endParaRPr b="1" sz="3000">
              <a:solidFill>
                <a:srgbClr val="25235D"/>
              </a:solidFill>
              <a:latin typeface="Poppins"/>
              <a:ea typeface="Poppins"/>
              <a:cs typeface="Poppins"/>
              <a:sym typeface="Poppins"/>
            </a:endParaRPr>
          </a:p>
        </p:txBody>
      </p:sp>
      <p:grpSp>
        <p:nvGrpSpPr>
          <p:cNvPr id="233" name="Google Shape;233;p45"/>
          <p:cNvGrpSpPr/>
          <p:nvPr/>
        </p:nvGrpSpPr>
        <p:grpSpPr>
          <a:xfrm>
            <a:off x="515932" y="2212226"/>
            <a:ext cx="8131314" cy="483160"/>
            <a:chOff x="3771637" y="2230622"/>
            <a:chExt cx="2019600" cy="480900"/>
          </a:xfrm>
        </p:grpSpPr>
        <p:sp>
          <p:nvSpPr>
            <p:cNvPr id="234" name="Google Shape;234;p45"/>
            <p:cNvSpPr/>
            <p:nvPr/>
          </p:nvSpPr>
          <p:spPr>
            <a:xfrm>
              <a:off x="3771637" y="2230622"/>
              <a:ext cx="2019600" cy="480900"/>
            </a:xfrm>
            <a:prstGeom prst="roundRect">
              <a:avLst>
                <a:gd fmla="val 12880" name="adj"/>
              </a:avLst>
            </a:prstGeom>
            <a:solidFill>
              <a:srgbClr val="EEEEEE"/>
            </a:solidFill>
            <a:ln>
              <a:noFill/>
            </a:ln>
            <a:effectLst>
              <a:outerShdw blurRad="57150" rotWithShape="0" algn="bl" dir="5400000" dist="19050">
                <a:srgbClr val="000000">
                  <a:alpha val="50000"/>
                </a:srgbClr>
              </a:outerShdw>
            </a:effectLst>
          </p:spPr>
          <p:txBody>
            <a:bodyPr anchorCtr="0" anchor="ctr" bIns="91425" lIns="91425" spcFirstLastPara="1" rIns="91425" wrap="square" tIns="91425">
              <a:noAutofit/>
            </a:bodyPr>
            <a:lstStyle/>
            <a:p>
              <a:pPr indent="0" lvl="0" marL="0" rtl="0" algn="ctr">
                <a:spcBef>
                  <a:spcPts val="0"/>
                </a:spcBef>
                <a:spcAft>
                  <a:spcPts val="0"/>
                </a:spcAft>
                <a:buNone/>
              </a:pPr>
              <a:r>
                <a:t/>
              </a:r>
              <a:endParaRPr sz="1300"/>
            </a:p>
          </p:txBody>
        </p:sp>
        <p:sp>
          <p:nvSpPr>
            <p:cNvPr id="235" name="Google Shape;235;p45"/>
            <p:cNvSpPr txBox="1"/>
            <p:nvPr/>
          </p:nvSpPr>
          <p:spPr>
            <a:xfrm>
              <a:off x="4690558" y="2316118"/>
              <a:ext cx="1040100" cy="309900"/>
            </a:xfrm>
            <a:prstGeom prst="rect">
              <a:avLst/>
            </a:prstGeom>
            <a:noFill/>
            <a:ln>
              <a:noFill/>
            </a:ln>
          </p:spPr>
          <p:txBody>
            <a:bodyPr anchorCtr="0" anchor="ctr" bIns="91425" lIns="91425" spcFirstLastPara="1" rIns="91425" wrap="square" tIns="91425">
              <a:noAutofit/>
            </a:bodyPr>
            <a:lstStyle/>
            <a:p>
              <a:pPr indent="0" lvl="0" marL="0" rtl="0" algn="l">
                <a:lnSpc>
                  <a:spcPct val="115000"/>
                </a:lnSpc>
                <a:spcBef>
                  <a:spcPts val="1200"/>
                </a:spcBef>
                <a:spcAft>
                  <a:spcPts val="1200"/>
                </a:spcAft>
                <a:buNone/>
              </a:pPr>
              <a:r>
                <a:rPr lang="en" sz="1100">
                  <a:solidFill>
                    <a:srgbClr val="25235D"/>
                  </a:solidFill>
                  <a:latin typeface="Inter"/>
                  <a:ea typeface="Inter"/>
                  <a:cs typeface="Inter"/>
                  <a:sym typeface="Inter"/>
                </a:rPr>
                <a:t>Based on what work actually needs doing—not legacy job titles.</a:t>
              </a:r>
              <a:endParaRPr sz="1100">
                <a:solidFill>
                  <a:srgbClr val="25235D"/>
                </a:solidFill>
                <a:latin typeface="Inter"/>
                <a:ea typeface="Inter"/>
                <a:cs typeface="Inter"/>
                <a:sym typeface="Inter"/>
              </a:endParaRPr>
            </a:p>
          </p:txBody>
        </p:sp>
      </p:grpSp>
      <p:grpSp>
        <p:nvGrpSpPr>
          <p:cNvPr id="236" name="Google Shape;236;p45"/>
          <p:cNvGrpSpPr/>
          <p:nvPr/>
        </p:nvGrpSpPr>
        <p:grpSpPr>
          <a:xfrm>
            <a:off x="505488" y="2212031"/>
            <a:ext cx="3412118" cy="483168"/>
            <a:chOff x="3536980" y="1388715"/>
            <a:chExt cx="1757284" cy="795600"/>
          </a:xfrm>
        </p:grpSpPr>
        <p:sp>
          <p:nvSpPr>
            <p:cNvPr id="237" name="Google Shape;237;p45"/>
            <p:cNvSpPr/>
            <p:nvPr/>
          </p:nvSpPr>
          <p:spPr>
            <a:xfrm>
              <a:off x="3536980" y="1388715"/>
              <a:ext cx="1757100" cy="795600"/>
            </a:xfrm>
            <a:prstGeom prst="roundRect">
              <a:avLst>
                <a:gd fmla="val 9235" name="adj"/>
              </a:avLst>
            </a:prstGeom>
            <a:solidFill>
              <a:srgbClr val="E2E9F8"/>
            </a:solidFill>
            <a:ln>
              <a:noFill/>
            </a:ln>
            <a:effectLst>
              <a:outerShdw blurRad="57150" rotWithShape="0" algn="bl" dir="5400000" dist="19050">
                <a:srgbClr val="000000">
                  <a:alpha val="50000"/>
                </a:srgbClr>
              </a:outerShdw>
            </a:effectLst>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238" name="Google Shape;238;p45"/>
            <p:cNvSpPr txBox="1"/>
            <p:nvPr/>
          </p:nvSpPr>
          <p:spPr>
            <a:xfrm>
              <a:off x="3871963" y="1491331"/>
              <a:ext cx="1422300" cy="603300"/>
            </a:xfrm>
            <a:prstGeom prst="rect">
              <a:avLst/>
            </a:prstGeom>
            <a:noFill/>
            <a:ln>
              <a:noFill/>
            </a:ln>
          </p:spPr>
          <p:txBody>
            <a:bodyPr anchorCtr="0" anchor="ctr" bIns="91425" lIns="91425" spcFirstLastPara="1" rIns="91425" wrap="square" tIns="91425">
              <a:noAutofit/>
            </a:bodyPr>
            <a:lstStyle/>
            <a:p>
              <a:pPr indent="0" lvl="0" marL="0" rtl="0" algn="l">
                <a:lnSpc>
                  <a:spcPct val="90000"/>
                </a:lnSpc>
                <a:spcBef>
                  <a:spcPts val="0"/>
                </a:spcBef>
                <a:spcAft>
                  <a:spcPts val="0"/>
                </a:spcAft>
                <a:buNone/>
              </a:pPr>
              <a:r>
                <a:rPr b="1" lang="en" sz="1100">
                  <a:solidFill>
                    <a:srgbClr val="25235D"/>
                  </a:solidFill>
                  <a:latin typeface="Inter"/>
                  <a:ea typeface="Inter"/>
                  <a:cs typeface="Inter"/>
                  <a:sym typeface="Inter"/>
                </a:rPr>
                <a:t>Redesigning Roles</a:t>
              </a:r>
              <a:endParaRPr b="1" sz="1100">
                <a:solidFill>
                  <a:srgbClr val="25235D"/>
                </a:solidFill>
                <a:latin typeface="Inter"/>
                <a:ea typeface="Inter"/>
                <a:cs typeface="Inter"/>
                <a:sym typeface="Inter"/>
              </a:endParaRPr>
            </a:p>
          </p:txBody>
        </p:sp>
      </p:grpSp>
      <p:grpSp>
        <p:nvGrpSpPr>
          <p:cNvPr id="239" name="Google Shape;239;p45"/>
          <p:cNvGrpSpPr/>
          <p:nvPr/>
        </p:nvGrpSpPr>
        <p:grpSpPr>
          <a:xfrm>
            <a:off x="515906" y="2695541"/>
            <a:ext cx="8131314" cy="483160"/>
            <a:chOff x="3771630" y="2230612"/>
            <a:chExt cx="2019600" cy="480900"/>
          </a:xfrm>
        </p:grpSpPr>
        <p:sp>
          <p:nvSpPr>
            <p:cNvPr id="240" name="Google Shape;240;p45"/>
            <p:cNvSpPr/>
            <p:nvPr/>
          </p:nvSpPr>
          <p:spPr>
            <a:xfrm>
              <a:off x="3771630" y="2230612"/>
              <a:ext cx="2019600" cy="480900"/>
            </a:xfrm>
            <a:prstGeom prst="roundRect">
              <a:avLst>
                <a:gd fmla="val 12880" name="adj"/>
              </a:avLst>
            </a:prstGeom>
            <a:solidFill>
              <a:srgbClr val="EEEEEE"/>
            </a:solidFill>
            <a:ln>
              <a:noFill/>
            </a:ln>
            <a:effectLst>
              <a:outerShdw blurRad="57150" rotWithShape="0" algn="bl" dir="5400000" dist="19050">
                <a:srgbClr val="000000">
                  <a:alpha val="50000"/>
                </a:srgbClr>
              </a:outerShdw>
            </a:effectLst>
          </p:spPr>
          <p:txBody>
            <a:bodyPr anchorCtr="0" anchor="ctr" bIns="91425" lIns="91425" spcFirstLastPara="1" rIns="91425" wrap="square" tIns="91425">
              <a:noAutofit/>
            </a:bodyPr>
            <a:lstStyle/>
            <a:p>
              <a:pPr indent="0" lvl="0" marL="0" rtl="0" algn="ctr">
                <a:spcBef>
                  <a:spcPts val="0"/>
                </a:spcBef>
                <a:spcAft>
                  <a:spcPts val="0"/>
                </a:spcAft>
                <a:buNone/>
              </a:pPr>
              <a:r>
                <a:t/>
              </a:r>
              <a:endParaRPr sz="1300"/>
            </a:p>
          </p:txBody>
        </p:sp>
        <p:sp>
          <p:nvSpPr>
            <p:cNvPr id="241" name="Google Shape;241;p45"/>
            <p:cNvSpPr txBox="1"/>
            <p:nvPr/>
          </p:nvSpPr>
          <p:spPr>
            <a:xfrm>
              <a:off x="4690558" y="2316118"/>
              <a:ext cx="1040100" cy="309900"/>
            </a:xfrm>
            <a:prstGeom prst="rect">
              <a:avLst/>
            </a:prstGeom>
            <a:noFill/>
            <a:ln>
              <a:noFill/>
            </a:ln>
          </p:spPr>
          <p:txBody>
            <a:bodyPr anchorCtr="0" anchor="ctr" bIns="91425" lIns="91425" spcFirstLastPara="1" rIns="91425" wrap="square" tIns="91425">
              <a:noAutofit/>
            </a:bodyPr>
            <a:lstStyle/>
            <a:p>
              <a:pPr indent="0" lvl="0" marL="0" rtl="0" algn="l">
                <a:lnSpc>
                  <a:spcPct val="115000"/>
                </a:lnSpc>
                <a:spcBef>
                  <a:spcPts val="1200"/>
                </a:spcBef>
                <a:spcAft>
                  <a:spcPts val="1200"/>
                </a:spcAft>
                <a:buNone/>
              </a:pPr>
              <a:r>
                <a:rPr lang="en" sz="1100">
                  <a:solidFill>
                    <a:srgbClr val="25235D"/>
                  </a:solidFill>
                  <a:latin typeface="Inter"/>
                  <a:ea typeface="Inter"/>
                  <a:cs typeface="Inter"/>
                  <a:sym typeface="Inter"/>
                </a:rPr>
                <a:t>Based on the tasks people perform, not inferred from outdated job descriptions.</a:t>
              </a:r>
              <a:endParaRPr sz="1100">
                <a:solidFill>
                  <a:srgbClr val="25235D"/>
                </a:solidFill>
                <a:latin typeface="Inter"/>
                <a:ea typeface="Inter"/>
                <a:cs typeface="Inter"/>
                <a:sym typeface="Inter"/>
              </a:endParaRPr>
            </a:p>
          </p:txBody>
        </p:sp>
      </p:grpSp>
      <p:grpSp>
        <p:nvGrpSpPr>
          <p:cNvPr id="242" name="Google Shape;242;p45"/>
          <p:cNvGrpSpPr/>
          <p:nvPr/>
        </p:nvGrpSpPr>
        <p:grpSpPr>
          <a:xfrm>
            <a:off x="505488" y="2695385"/>
            <a:ext cx="3411761" cy="483168"/>
            <a:chOff x="3536978" y="1388762"/>
            <a:chExt cx="1757100" cy="795600"/>
          </a:xfrm>
        </p:grpSpPr>
        <p:sp>
          <p:nvSpPr>
            <p:cNvPr id="243" name="Google Shape;243;p45"/>
            <p:cNvSpPr/>
            <p:nvPr/>
          </p:nvSpPr>
          <p:spPr>
            <a:xfrm>
              <a:off x="3536978" y="1388762"/>
              <a:ext cx="1757100" cy="795600"/>
            </a:xfrm>
            <a:prstGeom prst="roundRect">
              <a:avLst>
                <a:gd fmla="val 9235" name="adj"/>
              </a:avLst>
            </a:prstGeom>
            <a:solidFill>
              <a:srgbClr val="E2E9F8"/>
            </a:solidFill>
            <a:ln>
              <a:noFill/>
            </a:ln>
            <a:effectLst>
              <a:outerShdw blurRad="57150" rotWithShape="0" algn="bl" dir="5400000" dist="19050">
                <a:srgbClr val="000000">
                  <a:alpha val="50000"/>
                </a:srgbClr>
              </a:outerShdw>
            </a:effectLst>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244" name="Google Shape;244;p45"/>
            <p:cNvSpPr txBox="1"/>
            <p:nvPr/>
          </p:nvSpPr>
          <p:spPr>
            <a:xfrm>
              <a:off x="3871961" y="1491331"/>
              <a:ext cx="1422000" cy="603300"/>
            </a:xfrm>
            <a:prstGeom prst="rect">
              <a:avLst/>
            </a:prstGeom>
            <a:noFill/>
            <a:ln>
              <a:noFill/>
            </a:ln>
          </p:spPr>
          <p:txBody>
            <a:bodyPr anchorCtr="0" anchor="ctr" bIns="91425" lIns="91425" spcFirstLastPara="1" rIns="91425" wrap="square" tIns="91425">
              <a:noAutofit/>
            </a:bodyPr>
            <a:lstStyle/>
            <a:p>
              <a:pPr indent="0" lvl="0" marL="0" rtl="0" algn="l">
                <a:lnSpc>
                  <a:spcPct val="90000"/>
                </a:lnSpc>
                <a:spcBef>
                  <a:spcPts val="0"/>
                </a:spcBef>
                <a:spcAft>
                  <a:spcPts val="0"/>
                </a:spcAft>
                <a:buNone/>
              </a:pPr>
              <a:r>
                <a:rPr b="1" lang="en" sz="1100">
                  <a:solidFill>
                    <a:srgbClr val="25235D"/>
                  </a:solidFill>
                  <a:latin typeface="Inter"/>
                  <a:ea typeface="Inter"/>
                  <a:cs typeface="Inter"/>
                  <a:sym typeface="Inter"/>
                </a:rPr>
                <a:t>Getting High-Quality Skills Data</a:t>
              </a:r>
              <a:endParaRPr b="1" sz="1200">
                <a:solidFill>
                  <a:srgbClr val="25235D"/>
                </a:solidFill>
                <a:latin typeface="Inter"/>
                <a:ea typeface="Inter"/>
                <a:cs typeface="Inter"/>
                <a:sym typeface="Inter"/>
              </a:endParaRPr>
            </a:p>
          </p:txBody>
        </p:sp>
      </p:grpSp>
      <p:grpSp>
        <p:nvGrpSpPr>
          <p:cNvPr id="245" name="Google Shape;245;p45"/>
          <p:cNvGrpSpPr/>
          <p:nvPr/>
        </p:nvGrpSpPr>
        <p:grpSpPr>
          <a:xfrm>
            <a:off x="505556" y="3178854"/>
            <a:ext cx="8136145" cy="483160"/>
            <a:chOff x="3770344" y="2230607"/>
            <a:chExt cx="2020800" cy="480900"/>
          </a:xfrm>
        </p:grpSpPr>
        <p:sp>
          <p:nvSpPr>
            <p:cNvPr id="246" name="Google Shape;246;p45"/>
            <p:cNvSpPr/>
            <p:nvPr/>
          </p:nvSpPr>
          <p:spPr>
            <a:xfrm>
              <a:off x="3770344" y="2230607"/>
              <a:ext cx="2020800" cy="480900"/>
            </a:xfrm>
            <a:prstGeom prst="roundRect">
              <a:avLst>
                <a:gd fmla="val 12880" name="adj"/>
              </a:avLst>
            </a:prstGeom>
            <a:solidFill>
              <a:srgbClr val="EEEEEE"/>
            </a:solidFill>
            <a:ln>
              <a:noFill/>
            </a:ln>
            <a:effectLst>
              <a:outerShdw blurRad="57150" rotWithShape="0" algn="bl" dir="5400000" dist="19050">
                <a:srgbClr val="000000">
                  <a:alpha val="50000"/>
                </a:srgbClr>
              </a:outerShdw>
            </a:effectLst>
          </p:spPr>
          <p:txBody>
            <a:bodyPr anchorCtr="0" anchor="ctr" bIns="91425" lIns="91425" spcFirstLastPara="1" rIns="91425" wrap="square" tIns="91425">
              <a:noAutofit/>
            </a:bodyPr>
            <a:lstStyle/>
            <a:p>
              <a:pPr indent="0" lvl="0" marL="0" rtl="0" algn="ctr">
                <a:spcBef>
                  <a:spcPts val="0"/>
                </a:spcBef>
                <a:spcAft>
                  <a:spcPts val="0"/>
                </a:spcAft>
                <a:buNone/>
              </a:pPr>
              <a:r>
                <a:t/>
              </a:r>
              <a:endParaRPr sz="1300"/>
            </a:p>
          </p:txBody>
        </p:sp>
        <p:sp>
          <p:nvSpPr>
            <p:cNvPr id="247" name="Google Shape;247;p45"/>
            <p:cNvSpPr txBox="1"/>
            <p:nvPr/>
          </p:nvSpPr>
          <p:spPr>
            <a:xfrm>
              <a:off x="4690558" y="2316118"/>
              <a:ext cx="1040100" cy="309900"/>
            </a:xfrm>
            <a:prstGeom prst="rect">
              <a:avLst/>
            </a:prstGeom>
            <a:noFill/>
            <a:ln>
              <a:noFill/>
            </a:ln>
          </p:spPr>
          <p:txBody>
            <a:bodyPr anchorCtr="0" anchor="ctr" bIns="91425" lIns="91425" spcFirstLastPara="1" rIns="91425" wrap="square" tIns="91425">
              <a:noAutofit/>
            </a:bodyPr>
            <a:lstStyle/>
            <a:p>
              <a:pPr indent="0" lvl="0" marL="0" rtl="0" algn="l">
                <a:lnSpc>
                  <a:spcPct val="115000"/>
                </a:lnSpc>
                <a:spcBef>
                  <a:spcPts val="1200"/>
                </a:spcBef>
                <a:spcAft>
                  <a:spcPts val="1200"/>
                </a:spcAft>
                <a:buNone/>
              </a:pPr>
              <a:r>
                <a:rPr lang="en" sz="1100">
                  <a:solidFill>
                    <a:srgbClr val="25235D"/>
                  </a:solidFill>
                  <a:latin typeface="Inter"/>
                  <a:ea typeface="Inter"/>
                  <a:cs typeface="Inter"/>
                  <a:sym typeface="Inter"/>
                </a:rPr>
                <a:t>As AI changes the task landscape—so you can reskill with precision.</a:t>
              </a:r>
              <a:endParaRPr sz="1100">
                <a:solidFill>
                  <a:srgbClr val="25235D"/>
                </a:solidFill>
                <a:latin typeface="Inter"/>
                <a:ea typeface="Inter"/>
                <a:cs typeface="Inter"/>
                <a:sym typeface="Inter"/>
              </a:endParaRPr>
            </a:p>
          </p:txBody>
        </p:sp>
      </p:grpSp>
      <p:grpSp>
        <p:nvGrpSpPr>
          <p:cNvPr id="248" name="Google Shape;248;p45"/>
          <p:cNvGrpSpPr/>
          <p:nvPr/>
        </p:nvGrpSpPr>
        <p:grpSpPr>
          <a:xfrm>
            <a:off x="505488" y="3178692"/>
            <a:ext cx="3407101" cy="483168"/>
            <a:chOff x="3539643" y="1388744"/>
            <a:chExt cx="1754700" cy="795600"/>
          </a:xfrm>
        </p:grpSpPr>
        <p:sp>
          <p:nvSpPr>
            <p:cNvPr id="249" name="Google Shape;249;p45"/>
            <p:cNvSpPr/>
            <p:nvPr/>
          </p:nvSpPr>
          <p:spPr>
            <a:xfrm>
              <a:off x="3539643" y="1388744"/>
              <a:ext cx="1754700" cy="795600"/>
            </a:xfrm>
            <a:prstGeom prst="roundRect">
              <a:avLst>
                <a:gd fmla="val 9235" name="adj"/>
              </a:avLst>
            </a:prstGeom>
            <a:solidFill>
              <a:srgbClr val="E2E9F8"/>
            </a:solidFill>
            <a:ln>
              <a:noFill/>
            </a:ln>
            <a:effectLst>
              <a:outerShdw blurRad="57150" rotWithShape="0" algn="bl" dir="5400000" dist="19050">
                <a:srgbClr val="000000">
                  <a:alpha val="50000"/>
                </a:srgbClr>
              </a:outerShdw>
            </a:effectLst>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250" name="Google Shape;250;p45"/>
            <p:cNvSpPr txBox="1"/>
            <p:nvPr/>
          </p:nvSpPr>
          <p:spPr>
            <a:xfrm>
              <a:off x="3874626" y="1491301"/>
              <a:ext cx="1419300" cy="603300"/>
            </a:xfrm>
            <a:prstGeom prst="rect">
              <a:avLst/>
            </a:prstGeom>
            <a:noFill/>
            <a:ln>
              <a:noFill/>
            </a:ln>
          </p:spPr>
          <p:txBody>
            <a:bodyPr anchorCtr="0" anchor="ctr" bIns="91425" lIns="91425" spcFirstLastPara="1" rIns="91425" wrap="square" tIns="91425">
              <a:noAutofit/>
            </a:bodyPr>
            <a:lstStyle/>
            <a:p>
              <a:pPr indent="0" lvl="0" marL="0" rtl="0" algn="l">
                <a:lnSpc>
                  <a:spcPct val="90000"/>
                </a:lnSpc>
                <a:spcBef>
                  <a:spcPts val="0"/>
                </a:spcBef>
                <a:spcAft>
                  <a:spcPts val="0"/>
                </a:spcAft>
                <a:buNone/>
              </a:pPr>
              <a:r>
                <a:rPr b="1" lang="en" sz="1100">
                  <a:solidFill>
                    <a:srgbClr val="25235D"/>
                  </a:solidFill>
                  <a:latin typeface="Inter"/>
                  <a:ea typeface="Inter"/>
                  <a:cs typeface="Inter"/>
                  <a:sym typeface="Inter"/>
                </a:rPr>
                <a:t>Understanding Workforce Impact</a:t>
              </a:r>
              <a:endParaRPr b="1" sz="1200">
                <a:solidFill>
                  <a:srgbClr val="25235D"/>
                </a:solidFill>
                <a:latin typeface="Inter"/>
                <a:ea typeface="Inter"/>
                <a:cs typeface="Inter"/>
                <a:sym typeface="Inter"/>
              </a:endParaRPr>
            </a:p>
          </p:txBody>
        </p:sp>
      </p:grpSp>
      <p:grpSp>
        <p:nvGrpSpPr>
          <p:cNvPr id="251" name="Google Shape;251;p45"/>
          <p:cNvGrpSpPr/>
          <p:nvPr/>
        </p:nvGrpSpPr>
        <p:grpSpPr>
          <a:xfrm>
            <a:off x="515906" y="3662187"/>
            <a:ext cx="8131314" cy="483160"/>
            <a:chOff x="3771630" y="2230622"/>
            <a:chExt cx="2019600" cy="480900"/>
          </a:xfrm>
        </p:grpSpPr>
        <p:sp>
          <p:nvSpPr>
            <p:cNvPr id="252" name="Google Shape;252;p45"/>
            <p:cNvSpPr/>
            <p:nvPr/>
          </p:nvSpPr>
          <p:spPr>
            <a:xfrm>
              <a:off x="3771630" y="2230622"/>
              <a:ext cx="2019600" cy="480900"/>
            </a:xfrm>
            <a:prstGeom prst="roundRect">
              <a:avLst>
                <a:gd fmla="val 12880" name="adj"/>
              </a:avLst>
            </a:prstGeom>
            <a:solidFill>
              <a:srgbClr val="EEEEEE"/>
            </a:solidFill>
            <a:ln>
              <a:noFill/>
            </a:ln>
            <a:effectLst>
              <a:outerShdw blurRad="57150" rotWithShape="0" algn="bl" dir="5400000" dist="19050">
                <a:srgbClr val="000000">
                  <a:alpha val="50000"/>
                </a:srgbClr>
              </a:outerShdw>
            </a:effectLst>
          </p:spPr>
          <p:txBody>
            <a:bodyPr anchorCtr="0" anchor="ctr" bIns="91425" lIns="91425" spcFirstLastPara="1" rIns="91425" wrap="square" tIns="91425">
              <a:noAutofit/>
            </a:bodyPr>
            <a:lstStyle/>
            <a:p>
              <a:pPr indent="0" lvl="0" marL="0" rtl="0" algn="ctr">
                <a:spcBef>
                  <a:spcPts val="0"/>
                </a:spcBef>
                <a:spcAft>
                  <a:spcPts val="0"/>
                </a:spcAft>
                <a:buNone/>
              </a:pPr>
              <a:r>
                <a:t/>
              </a:r>
              <a:endParaRPr sz="1300"/>
            </a:p>
          </p:txBody>
        </p:sp>
        <p:sp>
          <p:nvSpPr>
            <p:cNvPr id="253" name="Google Shape;253;p45"/>
            <p:cNvSpPr txBox="1"/>
            <p:nvPr/>
          </p:nvSpPr>
          <p:spPr>
            <a:xfrm>
              <a:off x="4690558" y="2316118"/>
              <a:ext cx="1040100" cy="309900"/>
            </a:xfrm>
            <a:prstGeom prst="rect">
              <a:avLst/>
            </a:prstGeom>
            <a:noFill/>
            <a:ln>
              <a:noFill/>
            </a:ln>
          </p:spPr>
          <p:txBody>
            <a:bodyPr anchorCtr="0" anchor="ctr" bIns="91425" lIns="91425" spcFirstLastPara="1" rIns="91425" wrap="square" tIns="91425">
              <a:noAutofit/>
            </a:bodyPr>
            <a:lstStyle/>
            <a:p>
              <a:pPr indent="0" lvl="0" marL="0" rtl="0" algn="l">
                <a:lnSpc>
                  <a:spcPct val="115000"/>
                </a:lnSpc>
                <a:spcBef>
                  <a:spcPts val="1200"/>
                </a:spcBef>
                <a:spcAft>
                  <a:spcPts val="1200"/>
                </a:spcAft>
                <a:buNone/>
              </a:pPr>
              <a:r>
                <a:rPr lang="en" sz="1100">
                  <a:solidFill>
                    <a:srgbClr val="25235D"/>
                  </a:solidFill>
                  <a:latin typeface="Inter"/>
                  <a:ea typeface="Inter"/>
                  <a:cs typeface="Inter"/>
                  <a:sym typeface="Inter"/>
                </a:rPr>
                <a:t>Around new tasks and emerging work, not generic capability lists.</a:t>
              </a:r>
              <a:endParaRPr sz="1100">
                <a:solidFill>
                  <a:srgbClr val="25235D"/>
                </a:solidFill>
                <a:latin typeface="Inter"/>
                <a:ea typeface="Inter"/>
                <a:cs typeface="Inter"/>
                <a:sym typeface="Inter"/>
              </a:endParaRPr>
            </a:p>
          </p:txBody>
        </p:sp>
      </p:grpSp>
      <p:grpSp>
        <p:nvGrpSpPr>
          <p:cNvPr id="254" name="Google Shape;254;p45"/>
          <p:cNvGrpSpPr/>
          <p:nvPr/>
        </p:nvGrpSpPr>
        <p:grpSpPr>
          <a:xfrm>
            <a:off x="510675" y="3662003"/>
            <a:ext cx="3406930" cy="483168"/>
            <a:chOff x="3539649" y="1388733"/>
            <a:chExt cx="1754612" cy="795600"/>
          </a:xfrm>
        </p:grpSpPr>
        <p:sp>
          <p:nvSpPr>
            <p:cNvPr id="255" name="Google Shape;255;p45"/>
            <p:cNvSpPr/>
            <p:nvPr/>
          </p:nvSpPr>
          <p:spPr>
            <a:xfrm>
              <a:off x="3539649" y="1388733"/>
              <a:ext cx="1754400" cy="795600"/>
            </a:xfrm>
            <a:prstGeom prst="roundRect">
              <a:avLst>
                <a:gd fmla="val 9235" name="adj"/>
              </a:avLst>
            </a:prstGeom>
            <a:solidFill>
              <a:srgbClr val="E2E9F8"/>
            </a:solidFill>
            <a:ln>
              <a:noFill/>
            </a:ln>
            <a:effectLst>
              <a:outerShdw blurRad="57150" rotWithShape="0" algn="bl" dir="5400000" dist="19050">
                <a:srgbClr val="000000">
                  <a:alpha val="50000"/>
                </a:srgbClr>
              </a:outerShdw>
            </a:effectLst>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256" name="Google Shape;256;p45"/>
            <p:cNvSpPr txBox="1"/>
            <p:nvPr/>
          </p:nvSpPr>
          <p:spPr>
            <a:xfrm>
              <a:off x="3871961" y="1491272"/>
              <a:ext cx="1422300" cy="603300"/>
            </a:xfrm>
            <a:prstGeom prst="rect">
              <a:avLst/>
            </a:prstGeom>
            <a:noFill/>
            <a:ln>
              <a:noFill/>
            </a:ln>
          </p:spPr>
          <p:txBody>
            <a:bodyPr anchorCtr="0" anchor="ctr" bIns="91425" lIns="91425" spcFirstLastPara="1" rIns="91425" wrap="square" tIns="91425">
              <a:noAutofit/>
            </a:bodyPr>
            <a:lstStyle/>
            <a:p>
              <a:pPr indent="0" lvl="0" marL="0" rtl="0" algn="l">
                <a:lnSpc>
                  <a:spcPct val="90000"/>
                </a:lnSpc>
                <a:spcBef>
                  <a:spcPts val="0"/>
                </a:spcBef>
                <a:spcAft>
                  <a:spcPts val="0"/>
                </a:spcAft>
                <a:buNone/>
              </a:pPr>
              <a:r>
                <a:rPr b="1" lang="en" sz="1100">
                  <a:solidFill>
                    <a:srgbClr val="25235D"/>
                  </a:solidFill>
                  <a:latin typeface="Inter"/>
                  <a:ea typeface="Inter"/>
                  <a:cs typeface="Inter"/>
                  <a:sym typeface="Inter"/>
                </a:rPr>
                <a:t>Planning Reskilling</a:t>
              </a:r>
              <a:endParaRPr b="1" sz="1200">
                <a:solidFill>
                  <a:srgbClr val="25235D"/>
                </a:solidFill>
                <a:latin typeface="Inter"/>
                <a:ea typeface="Inter"/>
                <a:cs typeface="Inter"/>
                <a:sym typeface="Inter"/>
              </a:endParaRPr>
            </a:p>
          </p:txBody>
        </p:sp>
      </p:grpSp>
      <p:grpSp>
        <p:nvGrpSpPr>
          <p:cNvPr id="257" name="Google Shape;257;p45"/>
          <p:cNvGrpSpPr/>
          <p:nvPr/>
        </p:nvGrpSpPr>
        <p:grpSpPr>
          <a:xfrm>
            <a:off x="510731" y="4145501"/>
            <a:ext cx="8131314" cy="483160"/>
            <a:chOff x="3771630" y="2230622"/>
            <a:chExt cx="2019600" cy="480900"/>
          </a:xfrm>
        </p:grpSpPr>
        <p:sp>
          <p:nvSpPr>
            <p:cNvPr id="258" name="Google Shape;258;p45"/>
            <p:cNvSpPr/>
            <p:nvPr/>
          </p:nvSpPr>
          <p:spPr>
            <a:xfrm>
              <a:off x="3771630" y="2230622"/>
              <a:ext cx="2019600" cy="480900"/>
            </a:xfrm>
            <a:prstGeom prst="roundRect">
              <a:avLst>
                <a:gd fmla="val 12880" name="adj"/>
              </a:avLst>
            </a:prstGeom>
            <a:solidFill>
              <a:srgbClr val="EEEEEE"/>
            </a:solidFill>
            <a:ln>
              <a:noFill/>
            </a:ln>
            <a:effectLst>
              <a:outerShdw blurRad="57150" rotWithShape="0" algn="bl" dir="5400000" dist="19050">
                <a:srgbClr val="000000">
                  <a:alpha val="50000"/>
                </a:srgbClr>
              </a:outerShdw>
            </a:effectLst>
          </p:spPr>
          <p:txBody>
            <a:bodyPr anchorCtr="0" anchor="ctr" bIns="91425" lIns="91425" spcFirstLastPara="1" rIns="91425" wrap="square" tIns="91425">
              <a:noAutofit/>
            </a:bodyPr>
            <a:lstStyle/>
            <a:p>
              <a:pPr indent="0" lvl="0" marL="0" rtl="0" algn="ctr">
                <a:spcBef>
                  <a:spcPts val="0"/>
                </a:spcBef>
                <a:spcAft>
                  <a:spcPts val="0"/>
                </a:spcAft>
                <a:buNone/>
              </a:pPr>
              <a:r>
                <a:t/>
              </a:r>
              <a:endParaRPr sz="1300"/>
            </a:p>
          </p:txBody>
        </p:sp>
        <p:sp>
          <p:nvSpPr>
            <p:cNvPr id="259" name="Google Shape;259;p45"/>
            <p:cNvSpPr txBox="1"/>
            <p:nvPr/>
          </p:nvSpPr>
          <p:spPr>
            <a:xfrm>
              <a:off x="4690558" y="2316118"/>
              <a:ext cx="1040100" cy="309900"/>
            </a:xfrm>
            <a:prstGeom prst="rect">
              <a:avLst/>
            </a:prstGeom>
            <a:noFill/>
            <a:ln>
              <a:noFill/>
            </a:ln>
          </p:spPr>
          <p:txBody>
            <a:bodyPr anchorCtr="0" anchor="ctr" bIns="91425" lIns="91425" spcFirstLastPara="1" rIns="91425" wrap="square" tIns="91425">
              <a:noAutofit/>
            </a:bodyPr>
            <a:lstStyle/>
            <a:p>
              <a:pPr indent="0" lvl="0" marL="0" rtl="0" algn="l">
                <a:lnSpc>
                  <a:spcPct val="115000"/>
                </a:lnSpc>
                <a:spcBef>
                  <a:spcPts val="1200"/>
                </a:spcBef>
                <a:spcAft>
                  <a:spcPts val="1200"/>
                </a:spcAft>
                <a:buNone/>
              </a:pPr>
              <a:r>
                <a:rPr lang="en" sz="1100">
                  <a:solidFill>
                    <a:srgbClr val="25235D"/>
                  </a:solidFill>
                  <a:latin typeface="Inter"/>
                  <a:ea typeface="Inter"/>
                  <a:cs typeface="Inter"/>
                  <a:sym typeface="Inter"/>
                </a:rPr>
                <a:t>Because projects and gigs are clusters of tasks, not jobs.</a:t>
              </a:r>
              <a:endParaRPr sz="1100">
                <a:solidFill>
                  <a:srgbClr val="25235D"/>
                </a:solidFill>
                <a:latin typeface="Inter"/>
                <a:ea typeface="Inter"/>
                <a:cs typeface="Inter"/>
                <a:sym typeface="Inter"/>
              </a:endParaRPr>
            </a:p>
          </p:txBody>
        </p:sp>
      </p:grpSp>
      <p:grpSp>
        <p:nvGrpSpPr>
          <p:cNvPr id="260" name="Google Shape;260;p45"/>
          <p:cNvGrpSpPr/>
          <p:nvPr/>
        </p:nvGrpSpPr>
        <p:grpSpPr>
          <a:xfrm>
            <a:off x="515301" y="4145316"/>
            <a:ext cx="3396616" cy="483168"/>
            <a:chOff x="3544697" y="1388733"/>
            <a:chExt cx="1749300" cy="795600"/>
          </a:xfrm>
        </p:grpSpPr>
        <p:sp>
          <p:nvSpPr>
            <p:cNvPr id="261" name="Google Shape;261;p45"/>
            <p:cNvSpPr/>
            <p:nvPr/>
          </p:nvSpPr>
          <p:spPr>
            <a:xfrm>
              <a:off x="3544697" y="1388733"/>
              <a:ext cx="1749300" cy="795600"/>
            </a:xfrm>
            <a:prstGeom prst="roundRect">
              <a:avLst>
                <a:gd fmla="val 9235" name="adj"/>
              </a:avLst>
            </a:prstGeom>
            <a:solidFill>
              <a:srgbClr val="E2E9F8"/>
            </a:solidFill>
            <a:ln>
              <a:noFill/>
            </a:ln>
            <a:effectLst>
              <a:outerShdw blurRad="57150" rotWithShape="0" algn="bl" dir="5400000" dist="19050">
                <a:srgbClr val="000000">
                  <a:alpha val="50000"/>
                </a:srgbClr>
              </a:outerShdw>
            </a:effectLst>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262" name="Google Shape;262;p45"/>
            <p:cNvSpPr txBox="1"/>
            <p:nvPr/>
          </p:nvSpPr>
          <p:spPr>
            <a:xfrm>
              <a:off x="3874626" y="1491333"/>
              <a:ext cx="1419300" cy="603300"/>
            </a:xfrm>
            <a:prstGeom prst="rect">
              <a:avLst/>
            </a:prstGeom>
            <a:noFill/>
            <a:ln>
              <a:noFill/>
            </a:ln>
          </p:spPr>
          <p:txBody>
            <a:bodyPr anchorCtr="0" anchor="ctr" bIns="91425" lIns="91425" spcFirstLastPara="1" rIns="91425" wrap="square" tIns="91425">
              <a:noAutofit/>
            </a:bodyPr>
            <a:lstStyle/>
            <a:p>
              <a:pPr indent="0" lvl="0" marL="0" rtl="0" algn="l">
                <a:lnSpc>
                  <a:spcPct val="90000"/>
                </a:lnSpc>
                <a:spcBef>
                  <a:spcPts val="0"/>
                </a:spcBef>
                <a:spcAft>
                  <a:spcPts val="0"/>
                </a:spcAft>
                <a:buNone/>
              </a:pPr>
              <a:r>
                <a:rPr b="1" lang="en" sz="1100">
                  <a:solidFill>
                    <a:srgbClr val="25235D"/>
                  </a:solidFill>
                  <a:latin typeface="Inter"/>
                  <a:ea typeface="Inter"/>
                  <a:cs typeface="Inter"/>
                  <a:sym typeface="Inter"/>
                </a:rPr>
                <a:t>Allocating Resources and Enabling Mobility</a:t>
              </a:r>
              <a:endParaRPr b="1" sz="1100">
                <a:solidFill>
                  <a:srgbClr val="25235D"/>
                </a:solidFill>
                <a:latin typeface="Inter"/>
                <a:ea typeface="Inter"/>
                <a:cs typeface="Inter"/>
                <a:sym typeface="Inter"/>
              </a:endParaRPr>
            </a:p>
          </p:txBody>
        </p:sp>
      </p:grpSp>
      <p:sp>
        <p:nvSpPr>
          <p:cNvPr id="263" name="Google Shape;263;p45"/>
          <p:cNvSpPr/>
          <p:nvPr/>
        </p:nvSpPr>
        <p:spPr>
          <a:xfrm>
            <a:off x="510129" y="1875471"/>
            <a:ext cx="8141515" cy="325103"/>
          </a:xfrm>
          <a:prstGeom prst="roundRect">
            <a:avLst>
              <a:gd fmla="val 23394" name="adj"/>
            </a:avLst>
          </a:prstGeom>
          <a:solidFill>
            <a:srgbClr val="9D4EDD"/>
          </a:solidFill>
          <a:ln>
            <a:noFill/>
          </a:ln>
          <a:effectLst>
            <a:outerShdw blurRad="57150" rotWithShape="0" algn="bl" dir="5400000" dist="19050">
              <a:srgbClr val="000000">
                <a:alpha val="50000"/>
              </a:srgbClr>
            </a:outerShdw>
          </a:effectLst>
        </p:spPr>
        <p:txBody>
          <a:bodyPr anchorCtr="0" anchor="ctr" bIns="91425" lIns="91425" spcFirstLastPara="1" rIns="91425" wrap="square" tIns="91425">
            <a:noAutofit/>
          </a:bodyPr>
          <a:lstStyle/>
          <a:p>
            <a:pPr indent="0" lvl="0" marL="0" rtl="0" algn="ctr">
              <a:spcBef>
                <a:spcPts val="0"/>
              </a:spcBef>
              <a:spcAft>
                <a:spcPts val="0"/>
              </a:spcAft>
              <a:buNone/>
            </a:pPr>
            <a:r>
              <a:t/>
            </a:r>
            <a:endParaRPr sz="1300"/>
          </a:p>
        </p:txBody>
      </p:sp>
      <p:grpSp>
        <p:nvGrpSpPr>
          <p:cNvPr id="264" name="Google Shape;264;p45"/>
          <p:cNvGrpSpPr/>
          <p:nvPr/>
        </p:nvGrpSpPr>
        <p:grpSpPr>
          <a:xfrm>
            <a:off x="505350" y="1875462"/>
            <a:ext cx="3427339" cy="310758"/>
            <a:chOff x="3296527" y="1339929"/>
            <a:chExt cx="2485200" cy="480900"/>
          </a:xfrm>
        </p:grpSpPr>
        <p:sp>
          <p:nvSpPr>
            <p:cNvPr id="265" name="Google Shape;265;p45"/>
            <p:cNvSpPr/>
            <p:nvPr/>
          </p:nvSpPr>
          <p:spPr>
            <a:xfrm>
              <a:off x="3296527" y="1339929"/>
              <a:ext cx="2485200" cy="480900"/>
            </a:xfrm>
            <a:prstGeom prst="roundRect">
              <a:avLst>
                <a:gd fmla="val 23394" name="adj"/>
              </a:avLst>
            </a:prstGeom>
            <a:solidFill>
              <a:srgbClr val="4F4BFF"/>
            </a:solidFill>
            <a:ln>
              <a:noFill/>
            </a:ln>
            <a:effectLst>
              <a:outerShdw blurRad="57150" rotWithShape="0" algn="bl" dir="5400000" dist="19050">
                <a:srgbClr val="000000">
                  <a:alpha val="50000"/>
                </a:srgbClr>
              </a:outerShdw>
            </a:effectLst>
          </p:spPr>
          <p:txBody>
            <a:bodyPr anchorCtr="0" anchor="ctr" bIns="91425" lIns="91425" spcFirstLastPara="1" rIns="91425" wrap="square" tIns="91425">
              <a:noAutofit/>
            </a:bodyPr>
            <a:lstStyle/>
            <a:p>
              <a:pPr indent="0" lvl="0" marL="0" rtl="0" algn="ctr">
                <a:spcBef>
                  <a:spcPts val="0"/>
                </a:spcBef>
                <a:spcAft>
                  <a:spcPts val="0"/>
                </a:spcAft>
                <a:buNone/>
              </a:pPr>
              <a:r>
                <a:t/>
              </a:r>
              <a:endParaRPr sz="1300"/>
            </a:p>
          </p:txBody>
        </p:sp>
        <p:sp>
          <p:nvSpPr>
            <p:cNvPr id="266" name="Google Shape;266;p45"/>
            <p:cNvSpPr txBox="1"/>
            <p:nvPr/>
          </p:nvSpPr>
          <p:spPr>
            <a:xfrm>
              <a:off x="3476102" y="1429066"/>
              <a:ext cx="2132400" cy="338400"/>
            </a:xfrm>
            <a:prstGeom prst="rect">
              <a:avLst/>
            </a:prstGeom>
            <a:noFill/>
            <a:ln>
              <a:noFill/>
            </a:ln>
          </p:spPr>
          <p:txBody>
            <a:bodyPr anchorCtr="0" anchor="ctr" bIns="91425" lIns="91425" spcFirstLastPara="1" rIns="91425" wrap="square" tIns="91425">
              <a:noAutofit/>
            </a:bodyPr>
            <a:lstStyle/>
            <a:p>
              <a:pPr indent="0" lvl="0" marL="0" rtl="0" algn="ctr">
                <a:lnSpc>
                  <a:spcPct val="90000"/>
                </a:lnSpc>
                <a:spcBef>
                  <a:spcPts val="0"/>
                </a:spcBef>
                <a:spcAft>
                  <a:spcPts val="0"/>
                </a:spcAft>
                <a:buNone/>
              </a:pPr>
              <a:r>
                <a:rPr b="1" lang="en" sz="1100">
                  <a:solidFill>
                    <a:schemeClr val="lt1"/>
                  </a:solidFill>
                  <a:latin typeface="Inter"/>
                  <a:ea typeface="Inter"/>
                  <a:cs typeface="Inter"/>
                  <a:sym typeface="Inter"/>
                </a:rPr>
                <a:t>When</a:t>
              </a:r>
              <a:endParaRPr b="1" sz="1100">
                <a:solidFill>
                  <a:schemeClr val="lt1"/>
                </a:solidFill>
                <a:latin typeface="Inter"/>
                <a:ea typeface="Inter"/>
                <a:cs typeface="Inter"/>
                <a:sym typeface="Inter"/>
              </a:endParaRPr>
            </a:p>
          </p:txBody>
        </p:sp>
      </p:grpSp>
      <p:sp>
        <p:nvSpPr>
          <p:cNvPr id="267" name="Google Shape;267;p45"/>
          <p:cNvSpPr txBox="1"/>
          <p:nvPr/>
        </p:nvSpPr>
        <p:spPr>
          <a:xfrm>
            <a:off x="587725" y="2261253"/>
            <a:ext cx="568200" cy="434100"/>
          </a:xfrm>
          <a:prstGeom prst="rect">
            <a:avLst/>
          </a:prstGeom>
          <a:noFill/>
          <a:ln>
            <a:noFill/>
          </a:ln>
        </p:spPr>
        <p:txBody>
          <a:bodyPr anchorCtr="0" anchor="t" bIns="91425" lIns="91425" spcFirstLastPara="1" rIns="91425" wrap="square" tIns="91425">
            <a:spAutoFit/>
          </a:bodyPr>
          <a:lstStyle/>
          <a:p>
            <a:pPr indent="0" lvl="0" marL="0" rtl="0" algn="ctr">
              <a:lnSpc>
                <a:spcPct val="90000"/>
              </a:lnSpc>
              <a:spcBef>
                <a:spcPts val="0"/>
              </a:spcBef>
              <a:spcAft>
                <a:spcPts val="0"/>
              </a:spcAft>
              <a:buNone/>
            </a:pPr>
            <a:r>
              <a:rPr lang="en" sz="1800">
                <a:solidFill>
                  <a:srgbClr val="25235D"/>
                </a:solidFill>
                <a:latin typeface="Inter"/>
                <a:ea typeface="Inter"/>
                <a:cs typeface="Inter"/>
                <a:sym typeface="Inter"/>
              </a:rPr>
              <a:t>👥</a:t>
            </a:r>
            <a:endParaRPr sz="1800"/>
          </a:p>
        </p:txBody>
      </p:sp>
      <p:sp>
        <p:nvSpPr>
          <p:cNvPr id="268" name="Google Shape;268;p45"/>
          <p:cNvSpPr txBox="1"/>
          <p:nvPr/>
        </p:nvSpPr>
        <p:spPr>
          <a:xfrm>
            <a:off x="587725" y="2719953"/>
            <a:ext cx="568200" cy="434100"/>
          </a:xfrm>
          <a:prstGeom prst="rect">
            <a:avLst/>
          </a:prstGeom>
          <a:noFill/>
          <a:ln>
            <a:noFill/>
          </a:ln>
        </p:spPr>
        <p:txBody>
          <a:bodyPr anchorCtr="0" anchor="t" bIns="91425" lIns="91425" spcFirstLastPara="1" rIns="91425" wrap="square" tIns="91425">
            <a:spAutoFit/>
          </a:bodyPr>
          <a:lstStyle/>
          <a:p>
            <a:pPr indent="0" lvl="0" marL="0" rtl="0" algn="ctr">
              <a:lnSpc>
                <a:spcPct val="90000"/>
              </a:lnSpc>
              <a:spcBef>
                <a:spcPts val="0"/>
              </a:spcBef>
              <a:spcAft>
                <a:spcPts val="0"/>
              </a:spcAft>
              <a:buNone/>
            </a:pPr>
            <a:r>
              <a:rPr lang="en" sz="1800">
                <a:solidFill>
                  <a:schemeClr val="lt1"/>
                </a:solidFill>
              </a:rPr>
              <a:t>💼</a:t>
            </a:r>
            <a:endParaRPr sz="1800"/>
          </a:p>
        </p:txBody>
      </p:sp>
      <p:sp>
        <p:nvSpPr>
          <p:cNvPr id="269" name="Google Shape;269;p45"/>
          <p:cNvSpPr txBox="1"/>
          <p:nvPr/>
        </p:nvSpPr>
        <p:spPr>
          <a:xfrm>
            <a:off x="587725" y="3203266"/>
            <a:ext cx="568200" cy="434100"/>
          </a:xfrm>
          <a:prstGeom prst="rect">
            <a:avLst/>
          </a:prstGeom>
          <a:noFill/>
          <a:ln>
            <a:noFill/>
          </a:ln>
        </p:spPr>
        <p:txBody>
          <a:bodyPr anchorCtr="0" anchor="t" bIns="91425" lIns="91425" spcFirstLastPara="1" rIns="91425" wrap="square" tIns="91425">
            <a:spAutoFit/>
          </a:bodyPr>
          <a:lstStyle/>
          <a:p>
            <a:pPr indent="0" lvl="0" marL="0" rtl="0" algn="ctr">
              <a:lnSpc>
                <a:spcPct val="90000"/>
              </a:lnSpc>
              <a:spcBef>
                <a:spcPts val="0"/>
              </a:spcBef>
              <a:spcAft>
                <a:spcPts val="0"/>
              </a:spcAft>
              <a:buNone/>
            </a:pPr>
            <a:r>
              <a:rPr lang="en" sz="1800">
                <a:solidFill>
                  <a:srgbClr val="25235D"/>
                </a:solidFill>
                <a:latin typeface="Inter"/>
                <a:ea typeface="Inter"/>
                <a:cs typeface="Inter"/>
                <a:sym typeface="Inter"/>
              </a:rPr>
              <a:t>📉</a:t>
            </a:r>
            <a:endParaRPr sz="1800"/>
          </a:p>
        </p:txBody>
      </p:sp>
      <p:sp>
        <p:nvSpPr>
          <p:cNvPr id="270" name="Google Shape;270;p45"/>
          <p:cNvSpPr txBox="1"/>
          <p:nvPr/>
        </p:nvSpPr>
        <p:spPr>
          <a:xfrm>
            <a:off x="587725" y="3674278"/>
            <a:ext cx="568200" cy="434100"/>
          </a:xfrm>
          <a:prstGeom prst="rect">
            <a:avLst/>
          </a:prstGeom>
          <a:noFill/>
          <a:ln>
            <a:noFill/>
          </a:ln>
        </p:spPr>
        <p:txBody>
          <a:bodyPr anchorCtr="0" anchor="t" bIns="91425" lIns="91425" spcFirstLastPara="1" rIns="91425" wrap="square" tIns="91425">
            <a:spAutoFit/>
          </a:bodyPr>
          <a:lstStyle/>
          <a:p>
            <a:pPr indent="0" lvl="0" marL="0" rtl="0" algn="ctr">
              <a:lnSpc>
                <a:spcPct val="90000"/>
              </a:lnSpc>
              <a:spcBef>
                <a:spcPts val="0"/>
              </a:spcBef>
              <a:spcAft>
                <a:spcPts val="0"/>
              </a:spcAft>
              <a:buNone/>
            </a:pPr>
            <a:r>
              <a:rPr lang="en" sz="1800">
                <a:solidFill>
                  <a:srgbClr val="25235D"/>
                </a:solidFill>
                <a:latin typeface="Inter"/>
                <a:ea typeface="Inter"/>
                <a:cs typeface="Inter"/>
                <a:sym typeface="Inter"/>
              </a:rPr>
              <a:t>🛠️</a:t>
            </a:r>
            <a:endParaRPr sz="1800"/>
          </a:p>
        </p:txBody>
      </p:sp>
      <p:sp>
        <p:nvSpPr>
          <p:cNvPr id="271" name="Google Shape;271;p45"/>
          <p:cNvSpPr txBox="1"/>
          <p:nvPr/>
        </p:nvSpPr>
        <p:spPr>
          <a:xfrm>
            <a:off x="587725" y="4169891"/>
            <a:ext cx="568200" cy="434100"/>
          </a:xfrm>
          <a:prstGeom prst="rect">
            <a:avLst/>
          </a:prstGeom>
          <a:noFill/>
          <a:ln>
            <a:noFill/>
          </a:ln>
        </p:spPr>
        <p:txBody>
          <a:bodyPr anchorCtr="0" anchor="t" bIns="91425" lIns="91425" spcFirstLastPara="1" rIns="91425" wrap="square" tIns="91425">
            <a:spAutoFit/>
          </a:bodyPr>
          <a:lstStyle/>
          <a:p>
            <a:pPr indent="0" lvl="0" marL="0" rtl="0" algn="ctr">
              <a:lnSpc>
                <a:spcPct val="90000"/>
              </a:lnSpc>
              <a:spcBef>
                <a:spcPts val="0"/>
              </a:spcBef>
              <a:spcAft>
                <a:spcPts val="0"/>
              </a:spcAft>
              <a:buNone/>
            </a:pPr>
            <a:r>
              <a:rPr lang="en" sz="1800">
                <a:solidFill>
                  <a:srgbClr val="25235D"/>
                </a:solidFill>
                <a:latin typeface="Inter"/>
                <a:ea typeface="Inter"/>
                <a:cs typeface="Inter"/>
                <a:sym typeface="Inter"/>
              </a:rPr>
              <a:t>🔁</a:t>
            </a:r>
            <a:endParaRPr sz="1800"/>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5" name="Shape 275"/>
        <p:cNvGrpSpPr/>
        <p:nvPr/>
      </p:nvGrpSpPr>
      <p:grpSpPr>
        <a:xfrm>
          <a:off x="0" y="0"/>
          <a:ext cx="0" cy="0"/>
          <a:chOff x="0" y="0"/>
          <a:chExt cx="0" cy="0"/>
        </a:xfrm>
      </p:grpSpPr>
      <p:pic>
        <p:nvPicPr>
          <p:cNvPr id="276" name="Google Shape;276;p46" title="White Background (lighter).png"/>
          <p:cNvPicPr preferRelativeResize="0"/>
          <p:nvPr/>
        </p:nvPicPr>
        <p:blipFill>
          <a:blip r:embed="rId3">
            <a:alphaModFix/>
          </a:blip>
          <a:stretch>
            <a:fillRect/>
          </a:stretch>
        </p:blipFill>
        <p:spPr>
          <a:xfrm>
            <a:off x="4214" y="0"/>
            <a:ext cx="9144000" cy="5143500"/>
          </a:xfrm>
          <a:prstGeom prst="rect">
            <a:avLst/>
          </a:prstGeom>
          <a:noFill/>
          <a:ln>
            <a:noFill/>
          </a:ln>
        </p:spPr>
      </p:pic>
      <p:pic>
        <p:nvPicPr>
          <p:cNvPr id="277" name="Google Shape;277;p46"/>
          <p:cNvPicPr preferRelativeResize="0"/>
          <p:nvPr/>
        </p:nvPicPr>
        <p:blipFill>
          <a:blip r:embed="rId4">
            <a:alphaModFix/>
          </a:blip>
          <a:stretch>
            <a:fillRect/>
          </a:stretch>
        </p:blipFill>
        <p:spPr>
          <a:xfrm>
            <a:off x="239600" y="337700"/>
            <a:ext cx="402467" cy="400200"/>
          </a:xfrm>
          <a:prstGeom prst="rect">
            <a:avLst/>
          </a:prstGeom>
          <a:noFill/>
          <a:ln>
            <a:noFill/>
          </a:ln>
        </p:spPr>
      </p:pic>
      <p:sp>
        <p:nvSpPr>
          <p:cNvPr id="278" name="Google Shape;278;p46"/>
          <p:cNvSpPr txBox="1"/>
          <p:nvPr/>
        </p:nvSpPr>
        <p:spPr>
          <a:xfrm>
            <a:off x="1891050" y="705950"/>
            <a:ext cx="5361900" cy="1015800"/>
          </a:xfrm>
          <a:prstGeom prst="rect">
            <a:avLst/>
          </a:prstGeom>
          <a:noFill/>
          <a:ln>
            <a:noFill/>
          </a:ln>
        </p:spPr>
        <p:txBody>
          <a:bodyPr anchorCtr="0" anchor="t" bIns="91425" lIns="91425" spcFirstLastPara="1" rIns="91425" wrap="square" tIns="91425">
            <a:spAutoFit/>
          </a:bodyPr>
          <a:lstStyle/>
          <a:p>
            <a:pPr indent="0" lvl="0" marL="0" rtl="0" algn="ctr">
              <a:lnSpc>
                <a:spcPct val="90000"/>
              </a:lnSpc>
              <a:spcBef>
                <a:spcPts val="0"/>
              </a:spcBef>
              <a:spcAft>
                <a:spcPts val="0"/>
              </a:spcAft>
              <a:buNone/>
            </a:pPr>
            <a:r>
              <a:rPr b="1" lang="en" sz="3000">
                <a:solidFill>
                  <a:srgbClr val="25235D"/>
                </a:solidFill>
                <a:latin typeface="Poppins"/>
                <a:ea typeface="Poppins"/>
                <a:cs typeface="Poppins"/>
                <a:sym typeface="Poppins"/>
              </a:rPr>
              <a:t>Build a Common Language of Work</a:t>
            </a:r>
            <a:endParaRPr b="1" sz="3000">
              <a:solidFill>
                <a:srgbClr val="25235D"/>
              </a:solidFill>
              <a:latin typeface="Poppins"/>
              <a:ea typeface="Poppins"/>
              <a:cs typeface="Poppins"/>
              <a:sym typeface="Poppins"/>
            </a:endParaRPr>
          </a:p>
        </p:txBody>
      </p:sp>
      <p:sp>
        <p:nvSpPr>
          <p:cNvPr id="279" name="Google Shape;279;p46"/>
          <p:cNvSpPr txBox="1"/>
          <p:nvPr>
            <p:ph type="title"/>
          </p:nvPr>
        </p:nvSpPr>
        <p:spPr>
          <a:xfrm>
            <a:off x="4225" y="-642650"/>
            <a:ext cx="8520600" cy="572700"/>
          </a:xfrm>
          <a:prstGeom prst="rect">
            <a:avLst/>
          </a:prstGeom>
        </p:spPr>
        <p:txBody>
          <a:bodyPr anchorCtr="0" anchor="t" bIns="91425" lIns="91425" spcFirstLastPara="1" rIns="91425" wrap="square" tIns="91425">
            <a:normAutofit/>
          </a:bodyPr>
          <a:lstStyle/>
          <a:p>
            <a:pPr indent="0" lvl="0" marL="0" rtl="0" algn="l">
              <a:lnSpc>
                <a:spcPct val="115000"/>
              </a:lnSpc>
              <a:spcBef>
                <a:spcPts val="1400"/>
              </a:spcBef>
              <a:spcAft>
                <a:spcPts val="400"/>
              </a:spcAft>
              <a:buClr>
                <a:schemeClr val="dk1"/>
              </a:buClr>
              <a:buSzPts val="1100"/>
              <a:buFont typeface="Arial"/>
              <a:buNone/>
            </a:pPr>
            <a:r>
              <a:rPr b="1" lang="en" sz="1300"/>
              <a:t>Slide 4: HOW</a:t>
            </a:r>
            <a:endParaRPr/>
          </a:p>
        </p:txBody>
      </p:sp>
      <p:sp>
        <p:nvSpPr>
          <p:cNvPr id="280" name="Google Shape;280;p46"/>
          <p:cNvSpPr txBox="1"/>
          <p:nvPr>
            <p:ph idx="1" type="body"/>
          </p:nvPr>
        </p:nvSpPr>
        <p:spPr>
          <a:xfrm>
            <a:off x="9293775" y="1848775"/>
            <a:ext cx="8520600" cy="2918400"/>
          </a:xfrm>
          <a:prstGeom prst="rect">
            <a:avLst/>
          </a:prstGeom>
        </p:spPr>
        <p:txBody>
          <a:bodyPr anchorCtr="0" anchor="t" bIns="91425" lIns="91425" spcFirstLastPara="1" rIns="91425" wrap="square" tIns="91425">
            <a:normAutofit lnSpcReduction="10000"/>
          </a:bodyPr>
          <a:lstStyle/>
          <a:p>
            <a:pPr indent="0" lvl="0" marL="0" rtl="0" algn="l">
              <a:spcBef>
                <a:spcPts val="1200"/>
              </a:spcBef>
              <a:spcAft>
                <a:spcPts val="0"/>
              </a:spcAft>
              <a:buClr>
                <a:schemeClr val="dk1"/>
              </a:buClr>
              <a:buSzPts val="1100"/>
              <a:buFont typeface="Arial"/>
              <a:buNone/>
            </a:pPr>
            <a:r>
              <a:rPr b="1" lang="en" sz="1100">
                <a:solidFill>
                  <a:schemeClr val="dk1"/>
                </a:solidFill>
              </a:rPr>
              <a:t>Title:</a:t>
            </a:r>
            <a:r>
              <a:rPr lang="en" sz="1100">
                <a:solidFill>
                  <a:schemeClr val="dk1"/>
                </a:solidFill>
              </a:rPr>
              <a:t> </a:t>
            </a:r>
            <a:r>
              <a:rPr i="1" lang="en" sz="1100">
                <a:solidFill>
                  <a:schemeClr val="dk1"/>
                </a:solidFill>
              </a:rPr>
              <a:t>Putting It into Practice—Build a Common Language of Work</a:t>
            </a:r>
            <a:endParaRPr i="1" sz="1100">
              <a:solidFill>
                <a:schemeClr val="dk1"/>
              </a:solidFill>
            </a:endParaRPr>
          </a:p>
          <a:p>
            <a:pPr indent="-298450" lvl="0" marL="457200" rtl="0" algn="l">
              <a:spcBef>
                <a:spcPts val="1200"/>
              </a:spcBef>
              <a:spcAft>
                <a:spcPts val="0"/>
              </a:spcAft>
              <a:buClr>
                <a:schemeClr val="dk1"/>
              </a:buClr>
              <a:buSzPts val="1100"/>
              <a:buChar char="●"/>
            </a:pPr>
            <a:r>
              <a:rPr lang="en" sz="1100">
                <a:solidFill>
                  <a:schemeClr val="dk1"/>
                </a:solidFill>
              </a:rPr>
              <a:t>Start by evolving your </a:t>
            </a:r>
            <a:r>
              <a:rPr b="1" lang="en" sz="1100">
                <a:solidFill>
                  <a:schemeClr val="dk1"/>
                </a:solidFill>
              </a:rPr>
              <a:t>job architecture into a Work Architecture</a:t>
            </a:r>
            <a:r>
              <a:rPr lang="en" sz="1100">
                <a:solidFill>
                  <a:schemeClr val="dk1"/>
                </a:solidFill>
              </a:rPr>
              <a:t>—with tasks, sub-tasks, and skills as foundational elements.</a:t>
            </a:r>
            <a:br>
              <a:rPr lang="en" sz="1100">
                <a:solidFill>
                  <a:schemeClr val="dk1"/>
                </a:solidFill>
              </a:rPr>
            </a:br>
            <a:endParaRPr sz="1100">
              <a:solidFill>
                <a:schemeClr val="dk1"/>
              </a:solidFill>
            </a:endParaRPr>
          </a:p>
          <a:p>
            <a:pPr indent="-298450" lvl="0" marL="457200" rtl="0" algn="l">
              <a:spcBef>
                <a:spcPts val="0"/>
              </a:spcBef>
              <a:spcAft>
                <a:spcPts val="0"/>
              </a:spcAft>
              <a:buClr>
                <a:schemeClr val="dk1"/>
              </a:buClr>
              <a:buSzPts val="1100"/>
              <a:buChar char="●"/>
            </a:pPr>
            <a:r>
              <a:rPr lang="en" sz="1100">
                <a:solidFill>
                  <a:schemeClr val="dk1"/>
                </a:solidFill>
              </a:rPr>
              <a:t>Reejig provides an </a:t>
            </a:r>
            <a:r>
              <a:rPr b="1" lang="en" sz="1100">
                <a:solidFill>
                  <a:schemeClr val="dk1"/>
                </a:solidFill>
              </a:rPr>
              <a:t>out-of-the-box Work Ontology</a:t>
            </a:r>
            <a:r>
              <a:rPr lang="en" sz="1100">
                <a:solidFill>
                  <a:schemeClr val="dk1"/>
                </a:solidFill>
              </a:rPr>
              <a:t>—mapped across every major industry, ready to deploy.</a:t>
            </a:r>
            <a:br>
              <a:rPr lang="en" sz="1100">
                <a:solidFill>
                  <a:schemeClr val="dk1"/>
                </a:solidFill>
              </a:rPr>
            </a:br>
            <a:endParaRPr sz="1100">
              <a:solidFill>
                <a:schemeClr val="dk1"/>
              </a:solidFill>
            </a:endParaRPr>
          </a:p>
          <a:p>
            <a:pPr indent="-298450" lvl="0" marL="457200" rtl="0" algn="l">
              <a:spcBef>
                <a:spcPts val="0"/>
              </a:spcBef>
              <a:spcAft>
                <a:spcPts val="0"/>
              </a:spcAft>
              <a:buClr>
                <a:schemeClr val="dk1"/>
              </a:buClr>
              <a:buSzPts val="1100"/>
              <a:buChar char="●"/>
            </a:pPr>
            <a:r>
              <a:rPr lang="en" sz="1100">
                <a:solidFill>
                  <a:schemeClr val="dk1"/>
                </a:solidFill>
              </a:rPr>
              <a:t>Use this to create a </a:t>
            </a:r>
            <a:r>
              <a:rPr b="1" lang="en" sz="1100">
                <a:solidFill>
                  <a:schemeClr val="dk1"/>
                </a:solidFill>
              </a:rPr>
              <a:t>dynamic, living view of work</a:t>
            </a:r>
            <a:r>
              <a:rPr lang="en" sz="1100">
                <a:solidFill>
                  <a:schemeClr val="dk1"/>
                </a:solidFill>
              </a:rPr>
              <a:t>—constantly updated from the real tasks happening across your business.</a:t>
            </a:r>
            <a:br>
              <a:rPr lang="en" sz="1100">
                <a:solidFill>
                  <a:schemeClr val="dk1"/>
                </a:solidFill>
              </a:rPr>
            </a:br>
            <a:endParaRPr sz="1100">
              <a:solidFill>
                <a:schemeClr val="dk1"/>
              </a:solidFill>
            </a:endParaRPr>
          </a:p>
          <a:p>
            <a:pPr indent="-298450" lvl="0" marL="457200" rtl="0" algn="l">
              <a:spcBef>
                <a:spcPts val="0"/>
              </a:spcBef>
              <a:spcAft>
                <a:spcPts val="0"/>
              </a:spcAft>
              <a:buClr>
                <a:schemeClr val="dk1"/>
              </a:buClr>
              <a:buSzPts val="1100"/>
              <a:buChar char="●"/>
            </a:pPr>
            <a:r>
              <a:rPr lang="en" sz="1100">
                <a:solidFill>
                  <a:schemeClr val="dk1"/>
                </a:solidFill>
              </a:rPr>
              <a:t>Integrate this ontology into all your systems—HCMs, skills platforms, workforce planning, AI projects.</a:t>
            </a:r>
            <a:br>
              <a:rPr lang="en" sz="1100">
                <a:solidFill>
                  <a:schemeClr val="dk1"/>
                </a:solidFill>
              </a:rPr>
            </a:br>
            <a:endParaRPr sz="1100">
              <a:solidFill>
                <a:schemeClr val="dk1"/>
              </a:solidFill>
            </a:endParaRPr>
          </a:p>
          <a:p>
            <a:pPr indent="-298450" lvl="0" marL="457200" rtl="0" algn="l">
              <a:spcBef>
                <a:spcPts val="0"/>
              </a:spcBef>
              <a:spcAft>
                <a:spcPts val="0"/>
              </a:spcAft>
              <a:buClr>
                <a:schemeClr val="dk1"/>
              </a:buClr>
              <a:buSzPts val="1100"/>
              <a:buChar char="●"/>
            </a:pPr>
            <a:r>
              <a:rPr lang="en" sz="1100">
                <a:solidFill>
                  <a:schemeClr val="dk1"/>
                </a:solidFill>
              </a:rPr>
              <a:t>This becomes your </a:t>
            </a:r>
            <a:r>
              <a:rPr b="1" lang="en" sz="1100">
                <a:solidFill>
                  <a:schemeClr val="dk1"/>
                </a:solidFill>
              </a:rPr>
              <a:t>common language of work</a:t>
            </a:r>
            <a:r>
              <a:rPr lang="en" sz="1100">
                <a:solidFill>
                  <a:schemeClr val="dk1"/>
                </a:solidFill>
              </a:rPr>
              <a:t>—connecting strategy, reskilling, automation, and mobility.</a:t>
            </a:r>
            <a:br>
              <a:rPr lang="en" sz="1100">
                <a:solidFill>
                  <a:schemeClr val="dk1"/>
                </a:solidFill>
              </a:rPr>
            </a:br>
            <a:endParaRPr sz="1100">
              <a:solidFill>
                <a:schemeClr val="dk1"/>
              </a:solidFill>
            </a:endParaRPr>
          </a:p>
          <a:p>
            <a:pPr indent="-298450" lvl="0" marL="457200" rtl="0" algn="l">
              <a:spcBef>
                <a:spcPts val="0"/>
              </a:spcBef>
              <a:spcAft>
                <a:spcPts val="0"/>
              </a:spcAft>
              <a:buClr>
                <a:schemeClr val="dk1"/>
              </a:buClr>
              <a:buSzPts val="1100"/>
              <a:buChar char="●"/>
            </a:pPr>
            <a:r>
              <a:rPr lang="en" sz="1100">
                <a:solidFill>
                  <a:schemeClr val="dk1"/>
                </a:solidFill>
              </a:rPr>
              <a:t>Bring this lens to the business—support leaders in building fair, responsible, AI-powered workforce strategies.</a:t>
            </a:r>
            <a:endParaRPr sz="1100">
              <a:solidFill>
                <a:schemeClr val="dk1"/>
              </a:solidFill>
            </a:endParaRPr>
          </a:p>
          <a:p>
            <a:pPr indent="0" lvl="0" marL="0" rtl="0" algn="l">
              <a:spcBef>
                <a:spcPts val="1200"/>
              </a:spcBef>
              <a:spcAft>
                <a:spcPts val="1200"/>
              </a:spcAft>
              <a:buNone/>
            </a:pPr>
            <a:r>
              <a:t/>
            </a:r>
            <a:endParaRPr/>
          </a:p>
        </p:txBody>
      </p:sp>
      <p:sp>
        <p:nvSpPr>
          <p:cNvPr id="281" name="Google Shape;281;p46"/>
          <p:cNvSpPr txBox="1"/>
          <p:nvPr/>
        </p:nvSpPr>
        <p:spPr>
          <a:xfrm>
            <a:off x="2615838" y="462699"/>
            <a:ext cx="3680100" cy="318600"/>
          </a:xfrm>
          <a:prstGeom prst="rect">
            <a:avLst/>
          </a:prstGeom>
          <a:noFill/>
          <a:ln>
            <a:noFill/>
          </a:ln>
        </p:spPr>
        <p:txBody>
          <a:bodyPr anchorCtr="0" anchor="t" bIns="91425" lIns="91425" spcFirstLastPara="1" rIns="91425" wrap="square" tIns="91425">
            <a:noAutofit/>
          </a:bodyPr>
          <a:lstStyle/>
          <a:p>
            <a:pPr indent="0" lvl="0" marL="0" rtl="0" algn="ctr">
              <a:lnSpc>
                <a:spcPct val="90000"/>
              </a:lnSpc>
              <a:spcBef>
                <a:spcPts val="0"/>
              </a:spcBef>
              <a:spcAft>
                <a:spcPts val="0"/>
              </a:spcAft>
              <a:buNone/>
            </a:pPr>
            <a:r>
              <a:rPr b="1" lang="en" sz="1300">
                <a:solidFill>
                  <a:srgbClr val="25235D"/>
                </a:solidFill>
                <a:latin typeface="Inter"/>
                <a:ea typeface="Inter"/>
                <a:cs typeface="Inter"/>
                <a:sym typeface="Inter"/>
              </a:rPr>
              <a:t>Putting It into Practice</a:t>
            </a:r>
            <a:endParaRPr b="1" sz="1300">
              <a:solidFill>
                <a:srgbClr val="25235D"/>
              </a:solidFill>
              <a:latin typeface="Inter"/>
              <a:ea typeface="Inter"/>
              <a:cs typeface="Inter"/>
              <a:sym typeface="Inter"/>
            </a:endParaRPr>
          </a:p>
          <a:p>
            <a:pPr indent="0" lvl="0" marL="0" rtl="0" algn="ctr">
              <a:lnSpc>
                <a:spcPct val="90000"/>
              </a:lnSpc>
              <a:spcBef>
                <a:spcPts val="0"/>
              </a:spcBef>
              <a:spcAft>
                <a:spcPts val="0"/>
              </a:spcAft>
              <a:buNone/>
            </a:pPr>
            <a:r>
              <a:t/>
            </a:r>
            <a:endParaRPr b="1" sz="1200">
              <a:solidFill>
                <a:srgbClr val="25235D"/>
              </a:solidFill>
              <a:latin typeface="Inter"/>
              <a:ea typeface="Inter"/>
              <a:cs typeface="Inter"/>
              <a:sym typeface="Inter"/>
            </a:endParaRPr>
          </a:p>
        </p:txBody>
      </p:sp>
      <p:grpSp>
        <p:nvGrpSpPr>
          <p:cNvPr id="282" name="Google Shape;282;p46"/>
          <p:cNvGrpSpPr/>
          <p:nvPr/>
        </p:nvGrpSpPr>
        <p:grpSpPr>
          <a:xfrm>
            <a:off x="954499" y="1983328"/>
            <a:ext cx="2226020" cy="1261132"/>
            <a:chOff x="3177591" y="1388738"/>
            <a:chExt cx="2788800" cy="634500"/>
          </a:xfrm>
        </p:grpSpPr>
        <p:sp>
          <p:nvSpPr>
            <p:cNvPr id="283" name="Google Shape;283;p46"/>
            <p:cNvSpPr/>
            <p:nvPr/>
          </p:nvSpPr>
          <p:spPr>
            <a:xfrm>
              <a:off x="3177591" y="1388738"/>
              <a:ext cx="2788800" cy="634500"/>
            </a:xfrm>
            <a:prstGeom prst="roundRect">
              <a:avLst>
                <a:gd fmla="val 21852" name="adj"/>
              </a:avLst>
            </a:prstGeom>
            <a:solidFill>
              <a:srgbClr val="E2E9F8"/>
            </a:solidFill>
            <a:ln>
              <a:noFill/>
            </a:ln>
            <a:effectLst>
              <a:outerShdw blurRad="57150" rotWithShape="0" algn="bl" dir="5400000" dist="19050">
                <a:srgbClr val="000000">
                  <a:alpha val="50000"/>
                </a:srgbClr>
              </a:outerShdw>
            </a:effectLst>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284" name="Google Shape;284;p46"/>
            <p:cNvSpPr txBox="1"/>
            <p:nvPr/>
          </p:nvSpPr>
          <p:spPr>
            <a:xfrm>
              <a:off x="3341256" y="1487879"/>
              <a:ext cx="2461500" cy="474000"/>
            </a:xfrm>
            <a:prstGeom prst="rect">
              <a:avLst/>
            </a:prstGeom>
            <a:noFill/>
            <a:ln>
              <a:noFill/>
            </a:ln>
          </p:spPr>
          <p:txBody>
            <a:bodyPr anchorCtr="0" anchor="t" bIns="91425" lIns="91425" spcFirstLastPara="1" rIns="91425" wrap="square" tIns="91425">
              <a:noAutofit/>
            </a:bodyPr>
            <a:lstStyle/>
            <a:p>
              <a:pPr indent="0" lvl="0" marL="0" rtl="0" algn="ctr">
                <a:lnSpc>
                  <a:spcPct val="90000"/>
                </a:lnSpc>
                <a:spcBef>
                  <a:spcPts val="0"/>
                </a:spcBef>
                <a:spcAft>
                  <a:spcPts val="0"/>
                </a:spcAft>
                <a:buNone/>
              </a:pPr>
              <a:r>
                <a:rPr lang="en" sz="1100">
                  <a:solidFill>
                    <a:srgbClr val="25235D"/>
                  </a:solidFill>
                  <a:latin typeface="Inter"/>
                  <a:ea typeface="Inter"/>
                  <a:cs typeface="Inter"/>
                  <a:sym typeface="Inter"/>
                </a:rPr>
                <a:t>Start by evolving your</a:t>
              </a:r>
              <a:r>
                <a:rPr b="1" lang="en" sz="1100">
                  <a:solidFill>
                    <a:srgbClr val="4F4BFF"/>
                  </a:solidFill>
                  <a:latin typeface="Inter"/>
                  <a:ea typeface="Inter"/>
                  <a:cs typeface="Inter"/>
                  <a:sym typeface="Inter"/>
                </a:rPr>
                <a:t> job architecture into a Work Architecture</a:t>
              </a:r>
              <a:r>
                <a:rPr lang="en" sz="1100">
                  <a:solidFill>
                    <a:srgbClr val="25235D"/>
                  </a:solidFill>
                  <a:latin typeface="Inter"/>
                  <a:ea typeface="Inter"/>
                  <a:cs typeface="Inter"/>
                  <a:sym typeface="Inter"/>
                </a:rPr>
                <a:t> with tasks, sub-tasks, and skills as foundational elements.</a:t>
              </a:r>
              <a:endParaRPr sz="1100">
                <a:solidFill>
                  <a:srgbClr val="25235D"/>
                </a:solidFill>
                <a:latin typeface="Inter"/>
                <a:ea typeface="Inter"/>
                <a:cs typeface="Inter"/>
                <a:sym typeface="Inter"/>
              </a:endParaRPr>
            </a:p>
            <a:p>
              <a:pPr indent="0" lvl="0" marL="0" rtl="0" algn="ctr">
                <a:lnSpc>
                  <a:spcPct val="90000"/>
                </a:lnSpc>
                <a:spcBef>
                  <a:spcPts val="0"/>
                </a:spcBef>
                <a:spcAft>
                  <a:spcPts val="0"/>
                </a:spcAft>
                <a:buNone/>
              </a:pPr>
              <a:r>
                <a:t/>
              </a:r>
              <a:endParaRPr b="1" sz="1200">
                <a:solidFill>
                  <a:srgbClr val="25235D"/>
                </a:solidFill>
                <a:latin typeface="Inter"/>
                <a:ea typeface="Inter"/>
                <a:cs typeface="Inter"/>
                <a:sym typeface="Inter"/>
              </a:endParaRPr>
            </a:p>
          </p:txBody>
        </p:sp>
      </p:grpSp>
      <p:grpSp>
        <p:nvGrpSpPr>
          <p:cNvPr id="285" name="Google Shape;285;p46"/>
          <p:cNvGrpSpPr/>
          <p:nvPr/>
        </p:nvGrpSpPr>
        <p:grpSpPr>
          <a:xfrm>
            <a:off x="3342887" y="1983328"/>
            <a:ext cx="2226020" cy="1261132"/>
            <a:chOff x="3177591" y="1388738"/>
            <a:chExt cx="2788800" cy="634500"/>
          </a:xfrm>
        </p:grpSpPr>
        <p:sp>
          <p:nvSpPr>
            <p:cNvPr id="286" name="Google Shape;286;p46"/>
            <p:cNvSpPr/>
            <p:nvPr/>
          </p:nvSpPr>
          <p:spPr>
            <a:xfrm>
              <a:off x="3177591" y="1388738"/>
              <a:ext cx="2788800" cy="634500"/>
            </a:xfrm>
            <a:prstGeom prst="roundRect">
              <a:avLst>
                <a:gd fmla="val 21852" name="adj"/>
              </a:avLst>
            </a:prstGeom>
            <a:solidFill>
              <a:srgbClr val="E2E9F8"/>
            </a:solidFill>
            <a:ln>
              <a:noFill/>
            </a:ln>
            <a:effectLst>
              <a:outerShdw blurRad="57150" rotWithShape="0" algn="bl" dir="5400000" dist="19050">
                <a:srgbClr val="000000">
                  <a:alpha val="50000"/>
                </a:srgbClr>
              </a:outerShdw>
            </a:effectLst>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287" name="Google Shape;287;p46"/>
            <p:cNvSpPr txBox="1"/>
            <p:nvPr/>
          </p:nvSpPr>
          <p:spPr>
            <a:xfrm>
              <a:off x="3341256" y="1487879"/>
              <a:ext cx="2461500" cy="474000"/>
            </a:xfrm>
            <a:prstGeom prst="rect">
              <a:avLst/>
            </a:prstGeom>
            <a:noFill/>
            <a:ln>
              <a:noFill/>
            </a:ln>
          </p:spPr>
          <p:txBody>
            <a:bodyPr anchorCtr="0" anchor="t" bIns="91425" lIns="91425" spcFirstLastPara="1" rIns="91425" wrap="square" tIns="91425">
              <a:noAutofit/>
            </a:bodyPr>
            <a:lstStyle/>
            <a:p>
              <a:pPr indent="0" lvl="0" marL="0" rtl="0" algn="ctr">
                <a:lnSpc>
                  <a:spcPct val="90000"/>
                </a:lnSpc>
                <a:spcBef>
                  <a:spcPts val="0"/>
                </a:spcBef>
                <a:spcAft>
                  <a:spcPts val="0"/>
                </a:spcAft>
                <a:buNone/>
              </a:pPr>
              <a:r>
                <a:rPr lang="en" sz="1100">
                  <a:solidFill>
                    <a:srgbClr val="25235D"/>
                  </a:solidFill>
                  <a:latin typeface="Inter"/>
                  <a:ea typeface="Inter"/>
                  <a:cs typeface="Inter"/>
                  <a:sym typeface="Inter"/>
                </a:rPr>
                <a:t>Reejig provides an </a:t>
              </a:r>
              <a:r>
                <a:rPr b="1" lang="en" sz="1100">
                  <a:solidFill>
                    <a:srgbClr val="4F4BFF"/>
                  </a:solidFill>
                  <a:latin typeface="Inter"/>
                  <a:ea typeface="Inter"/>
                  <a:cs typeface="Inter"/>
                  <a:sym typeface="Inter"/>
                </a:rPr>
                <a:t>out-of-the-box Work Ontology</a:t>
              </a:r>
              <a:r>
                <a:rPr lang="en" sz="1100">
                  <a:solidFill>
                    <a:srgbClr val="25235D"/>
                  </a:solidFill>
                  <a:latin typeface="Inter"/>
                  <a:ea typeface="Inter"/>
                  <a:cs typeface="Inter"/>
                  <a:sym typeface="Inter"/>
                </a:rPr>
                <a:t> mapped across every major industry, ready to deploy.</a:t>
              </a:r>
              <a:endParaRPr sz="1100">
                <a:solidFill>
                  <a:srgbClr val="25235D"/>
                </a:solidFill>
                <a:latin typeface="Inter"/>
                <a:ea typeface="Inter"/>
                <a:cs typeface="Inter"/>
                <a:sym typeface="Inter"/>
              </a:endParaRPr>
            </a:p>
            <a:p>
              <a:pPr indent="0" lvl="0" marL="0" rtl="0" algn="ctr">
                <a:lnSpc>
                  <a:spcPct val="90000"/>
                </a:lnSpc>
                <a:spcBef>
                  <a:spcPts val="0"/>
                </a:spcBef>
                <a:spcAft>
                  <a:spcPts val="0"/>
                </a:spcAft>
                <a:buNone/>
              </a:pPr>
              <a:r>
                <a:t/>
              </a:r>
              <a:endParaRPr b="1" sz="1100">
                <a:solidFill>
                  <a:srgbClr val="25235D"/>
                </a:solidFill>
                <a:latin typeface="Inter"/>
                <a:ea typeface="Inter"/>
                <a:cs typeface="Inter"/>
                <a:sym typeface="Inter"/>
              </a:endParaRPr>
            </a:p>
            <a:p>
              <a:pPr indent="0" lvl="0" marL="0" rtl="0" algn="ctr">
                <a:lnSpc>
                  <a:spcPct val="90000"/>
                </a:lnSpc>
                <a:spcBef>
                  <a:spcPts val="0"/>
                </a:spcBef>
                <a:spcAft>
                  <a:spcPts val="0"/>
                </a:spcAft>
                <a:buNone/>
              </a:pPr>
              <a:r>
                <a:t/>
              </a:r>
              <a:endParaRPr b="1" sz="1200">
                <a:solidFill>
                  <a:srgbClr val="25235D"/>
                </a:solidFill>
                <a:latin typeface="Inter"/>
                <a:ea typeface="Inter"/>
                <a:cs typeface="Inter"/>
                <a:sym typeface="Inter"/>
              </a:endParaRPr>
            </a:p>
          </p:txBody>
        </p:sp>
      </p:grpSp>
      <p:grpSp>
        <p:nvGrpSpPr>
          <p:cNvPr id="288" name="Google Shape;288;p46"/>
          <p:cNvGrpSpPr/>
          <p:nvPr/>
        </p:nvGrpSpPr>
        <p:grpSpPr>
          <a:xfrm>
            <a:off x="5731299" y="1983328"/>
            <a:ext cx="2226020" cy="1261132"/>
            <a:chOff x="3177591" y="1388738"/>
            <a:chExt cx="2788800" cy="634500"/>
          </a:xfrm>
        </p:grpSpPr>
        <p:sp>
          <p:nvSpPr>
            <p:cNvPr id="289" name="Google Shape;289;p46"/>
            <p:cNvSpPr/>
            <p:nvPr/>
          </p:nvSpPr>
          <p:spPr>
            <a:xfrm>
              <a:off x="3177591" y="1388738"/>
              <a:ext cx="2788800" cy="634500"/>
            </a:xfrm>
            <a:prstGeom prst="roundRect">
              <a:avLst>
                <a:gd fmla="val 21852" name="adj"/>
              </a:avLst>
            </a:prstGeom>
            <a:solidFill>
              <a:srgbClr val="E2E9F8"/>
            </a:solidFill>
            <a:ln>
              <a:noFill/>
            </a:ln>
            <a:effectLst>
              <a:outerShdw blurRad="57150" rotWithShape="0" algn="bl" dir="5400000" dist="19050">
                <a:srgbClr val="000000">
                  <a:alpha val="50000"/>
                </a:srgbClr>
              </a:outerShdw>
            </a:effectLst>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290" name="Google Shape;290;p46"/>
            <p:cNvSpPr txBox="1"/>
            <p:nvPr/>
          </p:nvSpPr>
          <p:spPr>
            <a:xfrm>
              <a:off x="3341224" y="1468987"/>
              <a:ext cx="2461500" cy="474000"/>
            </a:xfrm>
            <a:prstGeom prst="rect">
              <a:avLst/>
            </a:prstGeom>
            <a:noFill/>
            <a:ln>
              <a:noFill/>
            </a:ln>
          </p:spPr>
          <p:txBody>
            <a:bodyPr anchorCtr="0" anchor="t" bIns="91425" lIns="91425" spcFirstLastPara="1" rIns="91425" wrap="square" tIns="91425">
              <a:noAutofit/>
            </a:bodyPr>
            <a:lstStyle/>
            <a:p>
              <a:pPr indent="0" lvl="0" marL="0" rtl="0" algn="ctr">
                <a:lnSpc>
                  <a:spcPct val="90000"/>
                </a:lnSpc>
                <a:spcBef>
                  <a:spcPts val="0"/>
                </a:spcBef>
                <a:spcAft>
                  <a:spcPts val="0"/>
                </a:spcAft>
                <a:buNone/>
              </a:pPr>
              <a:r>
                <a:rPr lang="en" sz="1100">
                  <a:solidFill>
                    <a:srgbClr val="25235D"/>
                  </a:solidFill>
                  <a:latin typeface="Inter"/>
                  <a:ea typeface="Inter"/>
                  <a:cs typeface="Inter"/>
                  <a:sym typeface="Inter"/>
                </a:rPr>
                <a:t>Use this to create a </a:t>
              </a:r>
              <a:r>
                <a:rPr b="1" lang="en" sz="1100">
                  <a:solidFill>
                    <a:srgbClr val="4F4BFF"/>
                  </a:solidFill>
                  <a:latin typeface="Inter"/>
                  <a:ea typeface="Inter"/>
                  <a:cs typeface="Inter"/>
                  <a:sym typeface="Inter"/>
                </a:rPr>
                <a:t>dynamic, living view of work</a:t>
              </a:r>
              <a:r>
                <a:rPr lang="en" sz="1100">
                  <a:solidFill>
                    <a:srgbClr val="25235D"/>
                  </a:solidFill>
                  <a:latin typeface="Inter"/>
                  <a:ea typeface="Inter"/>
                  <a:cs typeface="Inter"/>
                  <a:sym typeface="Inter"/>
                </a:rPr>
                <a:t> constantly updated from the real tasks happening across your business.</a:t>
              </a:r>
              <a:endParaRPr sz="1200">
                <a:solidFill>
                  <a:srgbClr val="25235D"/>
                </a:solidFill>
                <a:latin typeface="Inter"/>
                <a:ea typeface="Inter"/>
                <a:cs typeface="Inter"/>
                <a:sym typeface="Inter"/>
              </a:endParaRPr>
            </a:p>
          </p:txBody>
        </p:sp>
      </p:grpSp>
      <p:grpSp>
        <p:nvGrpSpPr>
          <p:cNvPr id="291" name="Google Shape;291;p46"/>
          <p:cNvGrpSpPr/>
          <p:nvPr/>
        </p:nvGrpSpPr>
        <p:grpSpPr>
          <a:xfrm>
            <a:off x="954487" y="3506041"/>
            <a:ext cx="2226020" cy="1261132"/>
            <a:chOff x="3177591" y="1388738"/>
            <a:chExt cx="2788800" cy="634500"/>
          </a:xfrm>
        </p:grpSpPr>
        <p:sp>
          <p:nvSpPr>
            <p:cNvPr id="292" name="Google Shape;292;p46"/>
            <p:cNvSpPr/>
            <p:nvPr/>
          </p:nvSpPr>
          <p:spPr>
            <a:xfrm>
              <a:off x="3177591" y="1388738"/>
              <a:ext cx="2788800" cy="634500"/>
            </a:xfrm>
            <a:prstGeom prst="roundRect">
              <a:avLst>
                <a:gd fmla="val 21852" name="adj"/>
              </a:avLst>
            </a:prstGeom>
            <a:solidFill>
              <a:srgbClr val="E2E9F8"/>
            </a:solidFill>
            <a:ln>
              <a:noFill/>
            </a:ln>
            <a:effectLst>
              <a:outerShdw blurRad="57150" rotWithShape="0" algn="bl" dir="5400000" dist="19050">
                <a:srgbClr val="000000">
                  <a:alpha val="50000"/>
                </a:srgbClr>
              </a:outerShdw>
            </a:effectLst>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293" name="Google Shape;293;p46"/>
            <p:cNvSpPr txBox="1"/>
            <p:nvPr/>
          </p:nvSpPr>
          <p:spPr>
            <a:xfrm>
              <a:off x="3341256" y="1487879"/>
              <a:ext cx="2461500" cy="474000"/>
            </a:xfrm>
            <a:prstGeom prst="rect">
              <a:avLst/>
            </a:prstGeom>
            <a:noFill/>
            <a:ln>
              <a:noFill/>
            </a:ln>
          </p:spPr>
          <p:txBody>
            <a:bodyPr anchorCtr="0" anchor="t" bIns="91425" lIns="91425" spcFirstLastPara="1" rIns="91425" wrap="square" tIns="91425">
              <a:noAutofit/>
            </a:bodyPr>
            <a:lstStyle/>
            <a:p>
              <a:pPr indent="0" lvl="0" marL="0" rtl="0" algn="ctr">
                <a:lnSpc>
                  <a:spcPct val="90000"/>
                </a:lnSpc>
                <a:spcBef>
                  <a:spcPts val="0"/>
                </a:spcBef>
                <a:spcAft>
                  <a:spcPts val="0"/>
                </a:spcAft>
                <a:buNone/>
              </a:pPr>
              <a:r>
                <a:rPr lang="en" sz="1100">
                  <a:solidFill>
                    <a:srgbClr val="25235D"/>
                  </a:solidFill>
                  <a:latin typeface="Inter"/>
                  <a:ea typeface="Inter"/>
                  <a:cs typeface="Inter"/>
                  <a:sym typeface="Inter"/>
                </a:rPr>
                <a:t>Integrate this ontology into all your systems HCMs, skills platforms, workforce planning, AI projects.</a:t>
              </a:r>
              <a:endParaRPr b="1" sz="1200">
                <a:solidFill>
                  <a:srgbClr val="25235D"/>
                </a:solidFill>
                <a:latin typeface="Inter"/>
                <a:ea typeface="Inter"/>
                <a:cs typeface="Inter"/>
                <a:sym typeface="Inter"/>
              </a:endParaRPr>
            </a:p>
          </p:txBody>
        </p:sp>
      </p:grpSp>
      <p:grpSp>
        <p:nvGrpSpPr>
          <p:cNvPr id="294" name="Google Shape;294;p46"/>
          <p:cNvGrpSpPr/>
          <p:nvPr/>
        </p:nvGrpSpPr>
        <p:grpSpPr>
          <a:xfrm>
            <a:off x="3342874" y="3506041"/>
            <a:ext cx="2226020" cy="1261132"/>
            <a:chOff x="3177591" y="1388738"/>
            <a:chExt cx="2788800" cy="634500"/>
          </a:xfrm>
        </p:grpSpPr>
        <p:sp>
          <p:nvSpPr>
            <p:cNvPr id="295" name="Google Shape;295;p46"/>
            <p:cNvSpPr/>
            <p:nvPr/>
          </p:nvSpPr>
          <p:spPr>
            <a:xfrm>
              <a:off x="3177591" y="1388738"/>
              <a:ext cx="2788800" cy="634500"/>
            </a:xfrm>
            <a:prstGeom prst="roundRect">
              <a:avLst>
                <a:gd fmla="val 21852" name="adj"/>
              </a:avLst>
            </a:prstGeom>
            <a:solidFill>
              <a:srgbClr val="E2E9F8"/>
            </a:solidFill>
            <a:ln>
              <a:noFill/>
            </a:ln>
            <a:effectLst>
              <a:outerShdw blurRad="57150" rotWithShape="0" algn="bl" dir="5400000" dist="19050">
                <a:srgbClr val="000000">
                  <a:alpha val="50000"/>
                </a:srgbClr>
              </a:outerShdw>
            </a:effectLst>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296" name="Google Shape;296;p46"/>
            <p:cNvSpPr txBox="1"/>
            <p:nvPr/>
          </p:nvSpPr>
          <p:spPr>
            <a:xfrm>
              <a:off x="3341256" y="1487879"/>
              <a:ext cx="2461500" cy="474000"/>
            </a:xfrm>
            <a:prstGeom prst="rect">
              <a:avLst/>
            </a:prstGeom>
            <a:noFill/>
            <a:ln>
              <a:noFill/>
            </a:ln>
          </p:spPr>
          <p:txBody>
            <a:bodyPr anchorCtr="0" anchor="t" bIns="91425" lIns="91425" spcFirstLastPara="1" rIns="91425" wrap="square" tIns="91425">
              <a:noAutofit/>
            </a:bodyPr>
            <a:lstStyle/>
            <a:p>
              <a:pPr indent="0" lvl="0" marL="0" rtl="0" algn="ctr">
                <a:lnSpc>
                  <a:spcPct val="90000"/>
                </a:lnSpc>
                <a:spcBef>
                  <a:spcPts val="0"/>
                </a:spcBef>
                <a:spcAft>
                  <a:spcPts val="0"/>
                </a:spcAft>
                <a:buNone/>
              </a:pPr>
              <a:r>
                <a:rPr lang="en" sz="1100">
                  <a:solidFill>
                    <a:srgbClr val="25235D"/>
                  </a:solidFill>
                  <a:latin typeface="Inter"/>
                  <a:ea typeface="Inter"/>
                  <a:cs typeface="Inter"/>
                  <a:sym typeface="Inter"/>
                </a:rPr>
                <a:t>This becomes your </a:t>
              </a:r>
              <a:r>
                <a:rPr b="1" lang="en" sz="1100">
                  <a:solidFill>
                    <a:srgbClr val="4F4BFF"/>
                  </a:solidFill>
                  <a:latin typeface="Inter"/>
                  <a:ea typeface="Inter"/>
                  <a:cs typeface="Inter"/>
                  <a:sym typeface="Inter"/>
                </a:rPr>
                <a:t>common language of work</a:t>
              </a:r>
              <a:r>
                <a:rPr lang="en" sz="1100">
                  <a:solidFill>
                    <a:srgbClr val="25235D"/>
                  </a:solidFill>
                  <a:latin typeface="Inter"/>
                  <a:ea typeface="Inter"/>
                  <a:cs typeface="Inter"/>
                  <a:sym typeface="Inter"/>
                </a:rPr>
                <a:t> connecting strategy, reskilling, automation, and mobility.</a:t>
              </a:r>
              <a:endParaRPr sz="1100">
                <a:solidFill>
                  <a:srgbClr val="25235D"/>
                </a:solidFill>
                <a:latin typeface="Inter"/>
                <a:ea typeface="Inter"/>
                <a:cs typeface="Inter"/>
                <a:sym typeface="Inter"/>
              </a:endParaRPr>
            </a:p>
            <a:p>
              <a:pPr indent="0" lvl="0" marL="0" rtl="0" algn="ctr">
                <a:lnSpc>
                  <a:spcPct val="90000"/>
                </a:lnSpc>
                <a:spcBef>
                  <a:spcPts val="0"/>
                </a:spcBef>
                <a:spcAft>
                  <a:spcPts val="0"/>
                </a:spcAft>
                <a:buNone/>
              </a:pPr>
              <a:r>
                <a:t/>
              </a:r>
              <a:endParaRPr b="1" sz="1100">
                <a:solidFill>
                  <a:srgbClr val="25235D"/>
                </a:solidFill>
                <a:latin typeface="Inter"/>
                <a:ea typeface="Inter"/>
                <a:cs typeface="Inter"/>
                <a:sym typeface="Inter"/>
              </a:endParaRPr>
            </a:p>
            <a:p>
              <a:pPr indent="0" lvl="0" marL="0" rtl="0" algn="ctr">
                <a:lnSpc>
                  <a:spcPct val="90000"/>
                </a:lnSpc>
                <a:spcBef>
                  <a:spcPts val="0"/>
                </a:spcBef>
                <a:spcAft>
                  <a:spcPts val="0"/>
                </a:spcAft>
                <a:buNone/>
              </a:pPr>
              <a:r>
                <a:t/>
              </a:r>
              <a:endParaRPr b="1" sz="1200">
                <a:solidFill>
                  <a:srgbClr val="25235D"/>
                </a:solidFill>
                <a:latin typeface="Inter"/>
                <a:ea typeface="Inter"/>
                <a:cs typeface="Inter"/>
                <a:sym typeface="Inter"/>
              </a:endParaRPr>
            </a:p>
          </p:txBody>
        </p:sp>
      </p:grpSp>
      <p:grpSp>
        <p:nvGrpSpPr>
          <p:cNvPr id="297" name="Google Shape;297;p46"/>
          <p:cNvGrpSpPr/>
          <p:nvPr/>
        </p:nvGrpSpPr>
        <p:grpSpPr>
          <a:xfrm>
            <a:off x="5731287" y="3506041"/>
            <a:ext cx="2226020" cy="1261132"/>
            <a:chOff x="3177591" y="1388738"/>
            <a:chExt cx="2788800" cy="634500"/>
          </a:xfrm>
        </p:grpSpPr>
        <p:sp>
          <p:nvSpPr>
            <p:cNvPr id="298" name="Google Shape;298;p46"/>
            <p:cNvSpPr/>
            <p:nvPr/>
          </p:nvSpPr>
          <p:spPr>
            <a:xfrm>
              <a:off x="3177591" y="1388738"/>
              <a:ext cx="2788800" cy="634500"/>
            </a:xfrm>
            <a:prstGeom prst="roundRect">
              <a:avLst>
                <a:gd fmla="val 21852" name="adj"/>
              </a:avLst>
            </a:prstGeom>
            <a:solidFill>
              <a:srgbClr val="E2E9F8"/>
            </a:solidFill>
            <a:ln>
              <a:noFill/>
            </a:ln>
            <a:effectLst>
              <a:outerShdw blurRad="57150" rotWithShape="0" algn="bl" dir="5400000" dist="19050">
                <a:srgbClr val="000000">
                  <a:alpha val="50000"/>
                </a:srgbClr>
              </a:outerShdw>
            </a:effectLst>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299" name="Google Shape;299;p46"/>
            <p:cNvSpPr txBox="1"/>
            <p:nvPr/>
          </p:nvSpPr>
          <p:spPr>
            <a:xfrm>
              <a:off x="3341256" y="1487879"/>
              <a:ext cx="2461500" cy="474000"/>
            </a:xfrm>
            <a:prstGeom prst="rect">
              <a:avLst/>
            </a:prstGeom>
            <a:noFill/>
            <a:ln>
              <a:noFill/>
            </a:ln>
          </p:spPr>
          <p:txBody>
            <a:bodyPr anchorCtr="0" anchor="t" bIns="91425" lIns="91425" spcFirstLastPara="1" rIns="91425" wrap="square" tIns="91425">
              <a:noAutofit/>
            </a:bodyPr>
            <a:lstStyle/>
            <a:p>
              <a:pPr indent="0" lvl="0" marL="0" rtl="0" algn="ctr">
                <a:lnSpc>
                  <a:spcPct val="90000"/>
                </a:lnSpc>
                <a:spcBef>
                  <a:spcPts val="0"/>
                </a:spcBef>
                <a:spcAft>
                  <a:spcPts val="0"/>
                </a:spcAft>
                <a:buNone/>
              </a:pPr>
              <a:r>
                <a:rPr lang="en" sz="1100">
                  <a:solidFill>
                    <a:srgbClr val="25235D"/>
                  </a:solidFill>
                  <a:latin typeface="Inter"/>
                  <a:ea typeface="Inter"/>
                  <a:cs typeface="Inter"/>
                  <a:sym typeface="Inter"/>
                </a:rPr>
                <a:t>Bring this lens to the business support leaders in building fair, responsible, AI-powered workforce strategies.</a:t>
              </a:r>
              <a:endParaRPr sz="1100">
                <a:solidFill>
                  <a:srgbClr val="25235D"/>
                </a:solidFill>
                <a:latin typeface="Inter"/>
                <a:ea typeface="Inter"/>
                <a:cs typeface="Inter"/>
                <a:sym typeface="Inter"/>
              </a:endParaRPr>
            </a:p>
            <a:p>
              <a:pPr indent="0" lvl="0" marL="0" rtl="0" algn="ctr">
                <a:lnSpc>
                  <a:spcPct val="90000"/>
                </a:lnSpc>
                <a:spcBef>
                  <a:spcPts val="0"/>
                </a:spcBef>
                <a:spcAft>
                  <a:spcPts val="0"/>
                </a:spcAft>
                <a:buNone/>
              </a:pPr>
              <a:r>
                <a:t/>
              </a:r>
              <a:endParaRPr b="1" sz="1200">
                <a:solidFill>
                  <a:srgbClr val="25235D"/>
                </a:solidFill>
                <a:latin typeface="Inter"/>
                <a:ea typeface="Inter"/>
                <a:cs typeface="Inter"/>
                <a:sym typeface="Inter"/>
              </a:endParaRPr>
            </a:p>
          </p:txBody>
        </p:sp>
      </p:grpSp>
      <p:cxnSp>
        <p:nvCxnSpPr>
          <p:cNvPr id="300" name="Google Shape;300;p46"/>
          <p:cNvCxnSpPr>
            <a:endCxn id="286" idx="1"/>
          </p:cNvCxnSpPr>
          <p:nvPr/>
        </p:nvCxnSpPr>
        <p:spPr>
          <a:xfrm>
            <a:off x="3185987" y="2612094"/>
            <a:ext cx="156900" cy="1800"/>
          </a:xfrm>
          <a:prstGeom prst="straightConnector1">
            <a:avLst/>
          </a:prstGeom>
          <a:noFill/>
          <a:ln cap="flat" cmpd="sng" w="9525">
            <a:solidFill>
              <a:schemeClr val="dk2"/>
            </a:solidFill>
            <a:prstDash val="solid"/>
            <a:round/>
            <a:headEnd len="med" w="med" type="none"/>
            <a:tailEnd len="med" w="med" type="triangle"/>
          </a:ln>
        </p:spPr>
      </p:cxnSp>
      <p:cxnSp>
        <p:nvCxnSpPr>
          <p:cNvPr id="301" name="Google Shape;301;p46"/>
          <p:cNvCxnSpPr>
            <a:stCxn id="286" idx="3"/>
            <a:endCxn id="289" idx="1"/>
          </p:cNvCxnSpPr>
          <p:nvPr/>
        </p:nvCxnSpPr>
        <p:spPr>
          <a:xfrm>
            <a:off x="5568907" y="2613894"/>
            <a:ext cx="162300" cy="0"/>
          </a:xfrm>
          <a:prstGeom prst="straightConnector1">
            <a:avLst/>
          </a:prstGeom>
          <a:noFill/>
          <a:ln cap="flat" cmpd="sng" w="9525">
            <a:solidFill>
              <a:schemeClr val="dk2"/>
            </a:solidFill>
            <a:prstDash val="solid"/>
            <a:round/>
            <a:headEnd len="med" w="med" type="none"/>
            <a:tailEnd len="med" w="med" type="triangle"/>
          </a:ln>
        </p:spPr>
      </p:cxnSp>
      <p:cxnSp>
        <p:nvCxnSpPr>
          <p:cNvPr id="302" name="Google Shape;302;p46"/>
          <p:cNvCxnSpPr>
            <a:stCxn id="292" idx="3"/>
            <a:endCxn id="295" idx="1"/>
          </p:cNvCxnSpPr>
          <p:nvPr/>
        </p:nvCxnSpPr>
        <p:spPr>
          <a:xfrm>
            <a:off x="3180507" y="4136607"/>
            <a:ext cx="162300" cy="0"/>
          </a:xfrm>
          <a:prstGeom prst="straightConnector1">
            <a:avLst/>
          </a:prstGeom>
          <a:noFill/>
          <a:ln cap="flat" cmpd="sng" w="9525">
            <a:solidFill>
              <a:schemeClr val="dk2"/>
            </a:solidFill>
            <a:prstDash val="solid"/>
            <a:round/>
            <a:headEnd len="med" w="med" type="none"/>
            <a:tailEnd len="med" w="med" type="triangle"/>
          </a:ln>
        </p:spPr>
      </p:cxnSp>
      <p:cxnSp>
        <p:nvCxnSpPr>
          <p:cNvPr id="303" name="Google Shape;303;p46"/>
          <p:cNvCxnSpPr>
            <a:stCxn id="295" idx="3"/>
            <a:endCxn id="298" idx="1"/>
          </p:cNvCxnSpPr>
          <p:nvPr/>
        </p:nvCxnSpPr>
        <p:spPr>
          <a:xfrm>
            <a:off x="5568895" y="4136607"/>
            <a:ext cx="162300" cy="0"/>
          </a:xfrm>
          <a:prstGeom prst="straightConnector1">
            <a:avLst/>
          </a:prstGeom>
          <a:noFill/>
          <a:ln cap="flat" cmpd="sng" w="9525">
            <a:solidFill>
              <a:schemeClr val="dk2"/>
            </a:solidFill>
            <a:prstDash val="solid"/>
            <a:round/>
            <a:headEnd len="med" w="med" type="none"/>
            <a:tailEnd len="med" w="med" type="triangle"/>
          </a:ln>
        </p:spPr>
      </p:cxnSp>
      <p:cxnSp>
        <p:nvCxnSpPr>
          <p:cNvPr id="304" name="Google Shape;304;p46"/>
          <p:cNvCxnSpPr>
            <a:stCxn id="289" idx="2"/>
            <a:endCxn id="292" idx="0"/>
          </p:cNvCxnSpPr>
          <p:nvPr/>
        </p:nvCxnSpPr>
        <p:spPr>
          <a:xfrm flipH="1">
            <a:off x="2067409" y="3244460"/>
            <a:ext cx="4776900" cy="261600"/>
          </a:xfrm>
          <a:prstGeom prst="straightConnector1">
            <a:avLst/>
          </a:prstGeom>
          <a:noFill/>
          <a:ln cap="flat" cmpd="sng" w="9525">
            <a:solidFill>
              <a:schemeClr val="dk2"/>
            </a:solidFill>
            <a:prstDash val="solid"/>
            <a:round/>
            <a:headEnd len="med" w="med" type="none"/>
            <a:tailEnd len="med" w="med" type="triangle"/>
          </a:ln>
        </p:spPr>
      </p:cxn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8" name="Shape 308"/>
        <p:cNvGrpSpPr/>
        <p:nvPr/>
      </p:nvGrpSpPr>
      <p:grpSpPr>
        <a:xfrm>
          <a:off x="0" y="0"/>
          <a:ext cx="0" cy="0"/>
          <a:chOff x="0" y="0"/>
          <a:chExt cx="0" cy="0"/>
        </a:xfrm>
      </p:grpSpPr>
      <p:pic>
        <p:nvPicPr>
          <p:cNvPr id="309" name="Google Shape;309;p47" title="White Background (lighter).png"/>
          <p:cNvPicPr preferRelativeResize="0"/>
          <p:nvPr/>
        </p:nvPicPr>
        <p:blipFill>
          <a:blip r:embed="rId3">
            <a:alphaModFix/>
          </a:blip>
          <a:stretch>
            <a:fillRect/>
          </a:stretch>
        </p:blipFill>
        <p:spPr>
          <a:xfrm>
            <a:off x="4214" y="0"/>
            <a:ext cx="9144000" cy="5143500"/>
          </a:xfrm>
          <a:prstGeom prst="rect">
            <a:avLst/>
          </a:prstGeom>
          <a:noFill/>
          <a:ln>
            <a:noFill/>
          </a:ln>
        </p:spPr>
      </p:pic>
      <p:pic>
        <p:nvPicPr>
          <p:cNvPr id="310" name="Google Shape;310;p47" title="Circles Slide 4.png"/>
          <p:cNvPicPr preferRelativeResize="0"/>
          <p:nvPr/>
        </p:nvPicPr>
        <p:blipFill rotWithShape="1">
          <a:blip r:embed="rId4">
            <a:alphaModFix/>
          </a:blip>
          <a:srcRect b="5181" l="2019" r="3157" t="5945"/>
          <a:stretch/>
        </p:blipFill>
        <p:spPr>
          <a:xfrm>
            <a:off x="4225" y="337700"/>
            <a:ext cx="9144000" cy="4820926"/>
          </a:xfrm>
          <a:prstGeom prst="rect">
            <a:avLst/>
          </a:prstGeom>
          <a:noFill/>
          <a:ln>
            <a:noFill/>
          </a:ln>
        </p:spPr>
      </p:pic>
      <p:pic>
        <p:nvPicPr>
          <p:cNvPr id="311" name="Google Shape;311;p47"/>
          <p:cNvPicPr preferRelativeResize="0"/>
          <p:nvPr/>
        </p:nvPicPr>
        <p:blipFill>
          <a:blip r:embed="rId5">
            <a:alphaModFix/>
          </a:blip>
          <a:stretch>
            <a:fillRect/>
          </a:stretch>
        </p:blipFill>
        <p:spPr>
          <a:xfrm>
            <a:off x="239600" y="337700"/>
            <a:ext cx="402467" cy="400200"/>
          </a:xfrm>
          <a:prstGeom prst="rect">
            <a:avLst/>
          </a:prstGeom>
          <a:noFill/>
          <a:ln>
            <a:noFill/>
          </a:ln>
        </p:spPr>
      </p:pic>
      <p:pic>
        <p:nvPicPr>
          <p:cNvPr id="312" name="Google Shape;312;p47" title="Group 9444.png"/>
          <p:cNvPicPr preferRelativeResize="0"/>
          <p:nvPr/>
        </p:nvPicPr>
        <p:blipFill>
          <a:blip r:embed="rId6">
            <a:alphaModFix/>
          </a:blip>
          <a:stretch>
            <a:fillRect/>
          </a:stretch>
        </p:blipFill>
        <p:spPr>
          <a:xfrm>
            <a:off x="6873883" y="2571738"/>
            <a:ext cx="705416" cy="705411"/>
          </a:xfrm>
          <a:prstGeom prst="rect">
            <a:avLst/>
          </a:prstGeom>
          <a:noFill/>
          <a:ln>
            <a:noFill/>
          </a:ln>
        </p:spPr>
      </p:pic>
      <p:pic>
        <p:nvPicPr>
          <p:cNvPr id="313" name="Google Shape;313;p47" title="Group 9445.png"/>
          <p:cNvPicPr preferRelativeResize="0"/>
          <p:nvPr/>
        </p:nvPicPr>
        <p:blipFill>
          <a:blip r:embed="rId7">
            <a:alphaModFix/>
          </a:blip>
          <a:stretch>
            <a:fillRect/>
          </a:stretch>
        </p:blipFill>
        <p:spPr>
          <a:xfrm>
            <a:off x="1095978" y="3281115"/>
            <a:ext cx="705416" cy="705411"/>
          </a:xfrm>
          <a:prstGeom prst="rect">
            <a:avLst/>
          </a:prstGeom>
          <a:noFill/>
          <a:ln>
            <a:noFill/>
          </a:ln>
        </p:spPr>
      </p:pic>
      <p:pic>
        <p:nvPicPr>
          <p:cNvPr id="314" name="Google Shape;314;p47" title="Avatar.png"/>
          <p:cNvPicPr preferRelativeResize="0"/>
          <p:nvPr/>
        </p:nvPicPr>
        <p:blipFill>
          <a:blip r:embed="rId8">
            <a:alphaModFix/>
          </a:blip>
          <a:stretch>
            <a:fillRect/>
          </a:stretch>
        </p:blipFill>
        <p:spPr>
          <a:xfrm>
            <a:off x="7579299" y="3232251"/>
            <a:ext cx="705416" cy="705411"/>
          </a:xfrm>
          <a:prstGeom prst="rect">
            <a:avLst/>
          </a:prstGeom>
          <a:noFill/>
          <a:ln>
            <a:noFill/>
          </a:ln>
        </p:spPr>
      </p:pic>
      <p:sp>
        <p:nvSpPr>
          <p:cNvPr id="315" name="Google Shape;315;p47"/>
          <p:cNvSpPr txBox="1"/>
          <p:nvPr/>
        </p:nvSpPr>
        <p:spPr>
          <a:xfrm>
            <a:off x="1990500" y="768325"/>
            <a:ext cx="4930800" cy="600300"/>
          </a:xfrm>
          <a:prstGeom prst="rect">
            <a:avLst/>
          </a:prstGeom>
          <a:noFill/>
          <a:ln>
            <a:noFill/>
          </a:ln>
        </p:spPr>
        <p:txBody>
          <a:bodyPr anchorCtr="0" anchor="t" bIns="91425" lIns="91425" spcFirstLastPara="1" rIns="91425" wrap="square" tIns="91425">
            <a:spAutoFit/>
          </a:bodyPr>
          <a:lstStyle/>
          <a:p>
            <a:pPr indent="0" lvl="0" marL="0" rtl="0" algn="ctr">
              <a:lnSpc>
                <a:spcPct val="90000"/>
              </a:lnSpc>
              <a:spcBef>
                <a:spcPts val="0"/>
              </a:spcBef>
              <a:spcAft>
                <a:spcPts val="0"/>
              </a:spcAft>
              <a:buClr>
                <a:schemeClr val="dk1"/>
              </a:buClr>
              <a:buSzPts val="1100"/>
              <a:buFont typeface="Arial"/>
              <a:buNone/>
            </a:pPr>
            <a:r>
              <a:rPr b="1" lang="en" sz="3000">
                <a:solidFill>
                  <a:srgbClr val="25235D"/>
                </a:solidFill>
                <a:latin typeface="Poppins"/>
                <a:ea typeface="Poppins"/>
                <a:cs typeface="Poppins"/>
                <a:sym typeface="Poppins"/>
              </a:rPr>
              <a:t>This Week’s Challenge: </a:t>
            </a:r>
            <a:endParaRPr b="1" sz="3000">
              <a:solidFill>
                <a:srgbClr val="25235D"/>
              </a:solidFill>
              <a:latin typeface="Poppins"/>
              <a:ea typeface="Poppins"/>
              <a:cs typeface="Poppins"/>
              <a:sym typeface="Poppins"/>
            </a:endParaRPr>
          </a:p>
        </p:txBody>
      </p:sp>
      <p:pic>
        <p:nvPicPr>
          <p:cNvPr id="316" name="Google Shape;316;p47" title="Large Glass Background.png"/>
          <p:cNvPicPr preferRelativeResize="0"/>
          <p:nvPr/>
        </p:nvPicPr>
        <p:blipFill>
          <a:blip r:embed="rId9">
            <a:alphaModFix/>
          </a:blip>
          <a:stretch>
            <a:fillRect/>
          </a:stretch>
        </p:blipFill>
        <p:spPr>
          <a:xfrm>
            <a:off x="2245350" y="1668700"/>
            <a:ext cx="4421100" cy="2950925"/>
          </a:xfrm>
          <a:prstGeom prst="rect">
            <a:avLst/>
          </a:prstGeom>
          <a:noFill/>
          <a:ln>
            <a:noFill/>
          </a:ln>
        </p:spPr>
      </p:pic>
      <p:sp>
        <p:nvSpPr>
          <p:cNvPr id="317" name="Google Shape;317;p47"/>
          <p:cNvSpPr txBox="1"/>
          <p:nvPr/>
        </p:nvSpPr>
        <p:spPr>
          <a:xfrm>
            <a:off x="2615800" y="2562875"/>
            <a:ext cx="3680100" cy="1751400"/>
          </a:xfrm>
          <a:prstGeom prst="rect">
            <a:avLst/>
          </a:prstGeom>
          <a:noFill/>
          <a:ln>
            <a:noFill/>
          </a:ln>
        </p:spPr>
        <p:txBody>
          <a:bodyPr anchorCtr="0" anchor="ctr" bIns="91425" lIns="91425" spcFirstLastPara="1" rIns="91425" wrap="square" tIns="91425">
            <a:noAutofit/>
          </a:bodyPr>
          <a:lstStyle/>
          <a:p>
            <a:pPr indent="0" lvl="0" marL="0" rtl="0" algn="l">
              <a:lnSpc>
                <a:spcPct val="115000"/>
              </a:lnSpc>
              <a:spcBef>
                <a:spcPts val="1200"/>
              </a:spcBef>
              <a:spcAft>
                <a:spcPts val="1200"/>
              </a:spcAft>
              <a:buNone/>
            </a:pPr>
            <a:r>
              <a:rPr b="1" lang="en">
                <a:solidFill>
                  <a:srgbClr val="4F4BFF"/>
                </a:solidFill>
                <a:latin typeface="Inter"/>
                <a:ea typeface="Inter"/>
                <a:cs typeface="Inter"/>
                <a:sym typeface="Inter"/>
              </a:rPr>
              <a:t>Pick one key role.</a:t>
            </a:r>
            <a:r>
              <a:rPr lang="en">
                <a:solidFill>
                  <a:schemeClr val="dk1"/>
                </a:solidFill>
                <a:latin typeface="Inter"/>
                <a:ea typeface="Inter"/>
                <a:cs typeface="Inter"/>
                <a:sym typeface="Inter"/>
              </a:rPr>
              <a:t> </a:t>
            </a:r>
            <a:br>
              <a:rPr lang="en">
                <a:solidFill>
                  <a:schemeClr val="dk1"/>
                </a:solidFill>
                <a:latin typeface="Inter"/>
                <a:ea typeface="Inter"/>
                <a:cs typeface="Inter"/>
                <a:sym typeface="Inter"/>
              </a:rPr>
            </a:br>
            <a:r>
              <a:rPr b="1" lang="en">
                <a:solidFill>
                  <a:schemeClr val="dk1"/>
                </a:solidFill>
                <a:latin typeface="Inter"/>
                <a:ea typeface="Inter"/>
                <a:cs typeface="Inter"/>
                <a:sym typeface="Inter"/>
              </a:rPr>
              <a:t>Write down</a:t>
            </a:r>
            <a:r>
              <a:rPr lang="en">
                <a:solidFill>
                  <a:schemeClr val="dk1"/>
                </a:solidFill>
                <a:latin typeface="Inter"/>
                <a:ea typeface="Inter"/>
                <a:cs typeface="Inter"/>
                <a:sym typeface="Inter"/>
              </a:rPr>
              <a:t> 15 - 20 real tasks they do. </a:t>
            </a:r>
            <a:r>
              <a:rPr b="1" lang="en">
                <a:solidFill>
                  <a:schemeClr val="dk1"/>
                </a:solidFill>
                <a:latin typeface="Inter"/>
                <a:ea typeface="Inter"/>
                <a:cs typeface="Inter"/>
                <a:sym typeface="Inter"/>
              </a:rPr>
              <a:t>What</a:t>
            </a:r>
            <a:r>
              <a:rPr lang="en">
                <a:solidFill>
                  <a:schemeClr val="dk1"/>
                </a:solidFill>
                <a:latin typeface="Inter"/>
                <a:ea typeface="Inter"/>
                <a:cs typeface="Inter"/>
                <a:sym typeface="Inter"/>
              </a:rPr>
              <a:t> skills are behind each? </a:t>
            </a:r>
            <a:br>
              <a:rPr lang="en">
                <a:solidFill>
                  <a:schemeClr val="dk1"/>
                </a:solidFill>
                <a:latin typeface="Inter"/>
                <a:ea typeface="Inter"/>
                <a:cs typeface="Inter"/>
                <a:sym typeface="Inter"/>
              </a:rPr>
            </a:br>
            <a:r>
              <a:rPr b="1" lang="en">
                <a:solidFill>
                  <a:schemeClr val="dk1"/>
                </a:solidFill>
                <a:latin typeface="Inter"/>
                <a:ea typeface="Inter"/>
                <a:cs typeface="Inter"/>
                <a:sym typeface="Inter"/>
              </a:rPr>
              <a:t>What’s</a:t>
            </a:r>
            <a:r>
              <a:rPr lang="en">
                <a:solidFill>
                  <a:schemeClr val="dk1"/>
                </a:solidFill>
                <a:latin typeface="Inter"/>
                <a:ea typeface="Inter"/>
                <a:cs typeface="Inter"/>
                <a:sym typeface="Inter"/>
              </a:rPr>
              <a:t> </a:t>
            </a:r>
            <a:r>
              <a:rPr b="1" lang="en">
                <a:solidFill>
                  <a:schemeClr val="dk1"/>
                </a:solidFill>
                <a:latin typeface="Inter"/>
                <a:ea typeface="Inter"/>
                <a:cs typeface="Inter"/>
                <a:sym typeface="Inter"/>
              </a:rPr>
              <a:t>missing</a:t>
            </a:r>
            <a:r>
              <a:rPr lang="en">
                <a:solidFill>
                  <a:schemeClr val="dk1"/>
                </a:solidFill>
                <a:latin typeface="Inter"/>
                <a:ea typeface="Inter"/>
                <a:cs typeface="Inter"/>
                <a:sym typeface="Inter"/>
              </a:rPr>
              <a:t>, overlooked, or ready to be transformed? </a:t>
            </a:r>
            <a:br>
              <a:rPr lang="en">
                <a:solidFill>
                  <a:schemeClr val="dk1"/>
                </a:solidFill>
                <a:latin typeface="Inter"/>
                <a:ea typeface="Inter"/>
                <a:cs typeface="Inter"/>
                <a:sym typeface="Inter"/>
              </a:rPr>
            </a:br>
            <a:r>
              <a:rPr b="1" lang="en">
                <a:solidFill>
                  <a:schemeClr val="dk1"/>
                </a:solidFill>
                <a:latin typeface="Inter"/>
                <a:ea typeface="Inter"/>
                <a:cs typeface="Inter"/>
                <a:sym typeface="Inter"/>
              </a:rPr>
              <a:t>Now</a:t>
            </a:r>
            <a:r>
              <a:rPr lang="en">
                <a:solidFill>
                  <a:schemeClr val="dk1"/>
                </a:solidFill>
                <a:latin typeface="Inter"/>
                <a:ea typeface="Inter"/>
                <a:cs typeface="Inter"/>
                <a:sym typeface="Inter"/>
              </a:rPr>
              <a:t> imagine needing this for every role in the company…</a:t>
            </a:r>
            <a:endParaRPr sz="1100">
              <a:solidFill>
                <a:srgbClr val="25235D"/>
              </a:solidFill>
              <a:latin typeface="Inter"/>
              <a:ea typeface="Inter"/>
              <a:cs typeface="Inter"/>
              <a:sym typeface="Inter"/>
            </a:endParaRPr>
          </a:p>
        </p:txBody>
      </p:sp>
      <p:grpSp>
        <p:nvGrpSpPr>
          <p:cNvPr id="318" name="Google Shape;318;p47"/>
          <p:cNvGrpSpPr/>
          <p:nvPr/>
        </p:nvGrpSpPr>
        <p:grpSpPr>
          <a:xfrm>
            <a:off x="2245338" y="1668700"/>
            <a:ext cx="4421085" cy="750569"/>
            <a:chOff x="2245338" y="1597050"/>
            <a:chExt cx="4421085" cy="750569"/>
          </a:xfrm>
        </p:grpSpPr>
        <p:grpSp>
          <p:nvGrpSpPr>
            <p:cNvPr id="319" name="Google Shape;319;p47"/>
            <p:cNvGrpSpPr/>
            <p:nvPr/>
          </p:nvGrpSpPr>
          <p:grpSpPr>
            <a:xfrm>
              <a:off x="2245338" y="1597050"/>
              <a:ext cx="4421085" cy="750569"/>
              <a:chOff x="2245338" y="1339225"/>
              <a:chExt cx="4421085" cy="750569"/>
            </a:xfrm>
          </p:grpSpPr>
          <p:grpSp>
            <p:nvGrpSpPr>
              <p:cNvPr id="320" name="Google Shape;320;p47"/>
              <p:cNvGrpSpPr/>
              <p:nvPr/>
            </p:nvGrpSpPr>
            <p:grpSpPr>
              <a:xfrm>
                <a:off x="2245338" y="1339225"/>
                <a:ext cx="4421085" cy="750569"/>
                <a:chOff x="3177597" y="1388737"/>
                <a:chExt cx="2788800" cy="795600"/>
              </a:xfrm>
            </p:grpSpPr>
            <p:sp>
              <p:nvSpPr>
                <p:cNvPr id="321" name="Google Shape;321;p47"/>
                <p:cNvSpPr/>
                <p:nvPr/>
              </p:nvSpPr>
              <p:spPr>
                <a:xfrm>
                  <a:off x="3177597" y="1388737"/>
                  <a:ext cx="2788800" cy="795600"/>
                </a:xfrm>
                <a:prstGeom prst="roundRect">
                  <a:avLst>
                    <a:gd fmla="val 23394" name="adj"/>
                  </a:avLst>
                </a:prstGeom>
                <a:solidFill>
                  <a:srgbClr val="E2E9F8"/>
                </a:solidFill>
                <a:ln>
                  <a:noFill/>
                </a:ln>
                <a:effectLst>
                  <a:outerShdw blurRad="57150" rotWithShape="0" algn="bl" dir="5400000" dist="19050">
                    <a:srgbClr val="000000">
                      <a:alpha val="50000"/>
                    </a:srgbClr>
                  </a:outerShdw>
                </a:effectLst>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322" name="Google Shape;322;p47"/>
                <p:cNvSpPr txBox="1"/>
                <p:nvPr/>
              </p:nvSpPr>
              <p:spPr>
                <a:xfrm>
                  <a:off x="3411306" y="1491318"/>
                  <a:ext cx="2321400" cy="337800"/>
                </a:xfrm>
                <a:prstGeom prst="rect">
                  <a:avLst/>
                </a:prstGeom>
                <a:noFill/>
                <a:ln>
                  <a:noFill/>
                </a:ln>
              </p:spPr>
              <p:txBody>
                <a:bodyPr anchorCtr="0" anchor="t" bIns="91425" lIns="91425" spcFirstLastPara="1" rIns="91425" wrap="square" tIns="91425">
                  <a:noAutofit/>
                </a:bodyPr>
                <a:lstStyle/>
                <a:p>
                  <a:pPr indent="0" lvl="0" marL="0" rtl="0" algn="ctr">
                    <a:lnSpc>
                      <a:spcPct val="90000"/>
                    </a:lnSpc>
                    <a:spcBef>
                      <a:spcPts val="0"/>
                    </a:spcBef>
                    <a:spcAft>
                      <a:spcPts val="0"/>
                    </a:spcAft>
                    <a:buNone/>
                  </a:pPr>
                  <a:r>
                    <a:rPr b="1" lang="en" sz="1300">
                      <a:solidFill>
                        <a:srgbClr val="25235D"/>
                      </a:solidFill>
                      <a:latin typeface="Inter"/>
                      <a:ea typeface="Inter"/>
                      <a:cs typeface="Inter"/>
                      <a:sym typeface="Inter"/>
                    </a:rPr>
                    <a:t>This week, I want you to do </a:t>
                  </a:r>
                  <a:r>
                    <a:rPr b="1" lang="en" sz="1300">
                      <a:solidFill>
                        <a:srgbClr val="4F4BFF"/>
                      </a:solidFill>
                      <a:latin typeface="Inter"/>
                      <a:ea typeface="Inter"/>
                      <a:cs typeface="Inter"/>
                      <a:sym typeface="Inter"/>
                    </a:rPr>
                    <a:t>ONE</a:t>
                  </a:r>
                  <a:r>
                    <a:rPr b="1" lang="en" sz="1300">
                      <a:solidFill>
                        <a:srgbClr val="25235D"/>
                      </a:solidFill>
                      <a:latin typeface="Inter"/>
                      <a:ea typeface="Inter"/>
                      <a:cs typeface="Inter"/>
                      <a:sym typeface="Inter"/>
                    </a:rPr>
                    <a:t> thing:</a:t>
                  </a:r>
                  <a:endParaRPr b="1" sz="1300">
                    <a:solidFill>
                      <a:srgbClr val="25235D"/>
                    </a:solidFill>
                    <a:latin typeface="Inter"/>
                    <a:ea typeface="Inter"/>
                    <a:cs typeface="Inter"/>
                    <a:sym typeface="Inter"/>
                  </a:endParaRPr>
                </a:p>
                <a:p>
                  <a:pPr indent="0" lvl="0" marL="0" rtl="0" algn="ctr">
                    <a:lnSpc>
                      <a:spcPct val="90000"/>
                    </a:lnSpc>
                    <a:spcBef>
                      <a:spcPts val="0"/>
                    </a:spcBef>
                    <a:spcAft>
                      <a:spcPts val="0"/>
                    </a:spcAft>
                    <a:buNone/>
                  </a:pPr>
                  <a:r>
                    <a:t/>
                  </a:r>
                  <a:endParaRPr b="1" sz="1200">
                    <a:solidFill>
                      <a:srgbClr val="25235D"/>
                    </a:solidFill>
                    <a:latin typeface="Inter"/>
                    <a:ea typeface="Inter"/>
                    <a:cs typeface="Inter"/>
                    <a:sym typeface="Inter"/>
                  </a:endParaRPr>
                </a:p>
              </p:txBody>
            </p:sp>
          </p:grpSp>
          <p:grpSp>
            <p:nvGrpSpPr>
              <p:cNvPr id="323" name="Google Shape;323;p47"/>
              <p:cNvGrpSpPr/>
              <p:nvPr/>
            </p:nvGrpSpPr>
            <p:grpSpPr>
              <a:xfrm>
                <a:off x="2393688" y="1864975"/>
                <a:ext cx="4124450" cy="63000"/>
                <a:chOff x="2393688" y="1864975"/>
                <a:chExt cx="4124450" cy="63000"/>
              </a:xfrm>
            </p:grpSpPr>
            <p:sp>
              <p:nvSpPr>
                <p:cNvPr id="324" name="Google Shape;324;p47"/>
                <p:cNvSpPr/>
                <p:nvPr/>
              </p:nvSpPr>
              <p:spPr>
                <a:xfrm>
                  <a:off x="2393738" y="1864975"/>
                  <a:ext cx="4124400" cy="63000"/>
                </a:xfrm>
                <a:prstGeom prst="roundRect">
                  <a:avLst>
                    <a:gd fmla="val 16667" name="adj"/>
                  </a:avLst>
                </a:prstGeom>
                <a:solidFill>
                  <a:schemeClr val="lt1"/>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325" name="Google Shape;325;p47"/>
                <p:cNvSpPr/>
                <p:nvPr/>
              </p:nvSpPr>
              <p:spPr>
                <a:xfrm>
                  <a:off x="2393688" y="1864975"/>
                  <a:ext cx="1904100" cy="63000"/>
                </a:xfrm>
                <a:prstGeom prst="roundRect">
                  <a:avLst>
                    <a:gd fmla="val 16667" name="adj"/>
                  </a:avLst>
                </a:prstGeom>
                <a:solidFill>
                  <a:srgbClr val="4F4BFF"/>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grpSp>
        </p:grpSp>
        <p:pic>
          <p:nvPicPr>
            <p:cNvPr id="326" name="Google Shape;326;p47" title="Rocketship.png"/>
            <p:cNvPicPr preferRelativeResize="0"/>
            <p:nvPr/>
          </p:nvPicPr>
          <p:blipFill>
            <a:blip r:embed="rId10">
              <a:alphaModFix/>
            </a:blip>
            <a:stretch>
              <a:fillRect/>
            </a:stretch>
          </p:blipFill>
          <p:spPr>
            <a:xfrm>
              <a:off x="2393717" y="1727575"/>
              <a:ext cx="259150" cy="267525"/>
            </a:xfrm>
            <a:prstGeom prst="rect">
              <a:avLst/>
            </a:prstGeom>
            <a:noFill/>
            <a:ln>
              <a:noFill/>
            </a:ln>
          </p:spPr>
        </p:pic>
      </p:grpSp>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